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686" r:id="rId5"/>
  </p:sldMasterIdLst>
  <p:notesMasterIdLst>
    <p:notesMasterId r:id="rId22"/>
  </p:notesMasterIdLst>
  <p:handoutMasterIdLst>
    <p:handoutMasterId r:id="rId23"/>
  </p:handoutMasterIdLst>
  <p:sldIdLst>
    <p:sldId id="269" r:id="rId6"/>
    <p:sldId id="271" r:id="rId7"/>
    <p:sldId id="265" r:id="rId8"/>
    <p:sldId id="266" r:id="rId9"/>
    <p:sldId id="278" r:id="rId10"/>
    <p:sldId id="273" r:id="rId11"/>
    <p:sldId id="274" r:id="rId12"/>
    <p:sldId id="268" r:id="rId13"/>
    <p:sldId id="275" r:id="rId14"/>
    <p:sldId id="276" r:id="rId15"/>
    <p:sldId id="272" r:id="rId16"/>
    <p:sldId id="277" r:id="rId17"/>
    <p:sldId id="279" r:id="rId18"/>
    <p:sldId id="280" r:id="rId19"/>
    <p:sldId id="281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C1C0E40-34EA-DA0C-9181-768F35F2C384}" name="Tina Renshaw BA Hons (Oxon), MA (Oxon), PGCE, PGCHRM" initials="TRBH(M(PP" userId="S::tina.renshaw@esbuk.org::94dc95e1-b3b7-4783-9628-eae13940e46e" providerId="AD"/>
  <p188:author id="{7F8ACAE1-D9C6-6BFB-BFB5-54FEAA3BB774}" name="Anthea Wilson" initials="AW" userId="S::anthea.wilson@esbuk.org::f289f84a-f1ae-46ed-b624-bcccc8b1693e" providerId="AD"/>
  <p188:author id="{995A0DE4-B9E9-3F69-14F2-D59B9F6CAAAD}" name="Lauren Kearney" initials="LK" userId="S::lauren.kearney@esbuk.org::b4143d71-0b4c-487b-ad54-94c3c8f1ce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381D"/>
    <a:srgbClr val="F6841C"/>
    <a:srgbClr val="E7141D"/>
    <a:srgbClr val="FDD619"/>
    <a:srgbClr val="C2D821"/>
    <a:srgbClr val="C2D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84501" autoAdjust="0"/>
  </p:normalViewPr>
  <p:slideViewPr>
    <p:cSldViewPr>
      <p:cViewPr>
        <p:scale>
          <a:sx n="100" d="100"/>
          <a:sy n="100" d="100"/>
        </p:scale>
        <p:origin x="1022" y="-11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na Renshaw BA Hons (Oxon), MA (Oxon), PGCE, PGCHRM" userId="S::tina.renshaw@esbuk.org::94dc95e1-b3b7-4783-9628-eae13940e46e" providerId="AD" clId="Web-{BBDD4FF9-E63C-A545-AC0F-ADFE94DE28FB}"/>
    <pc:docChg chg="modSld">
      <pc:chgData name="Tina Renshaw BA Hons (Oxon), MA (Oxon), PGCE, PGCHRM" userId="S::tina.renshaw@esbuk.org::94dc95e1-b3b7-4783-9628-eae13940e46e" providerId="AD" clId="Web-{BBDD4FF9-E63C-A545-AC0F-ADFE94DE28FB}" dt="2023-09-04T12:03:56.024" v="2" actId="20577"/>
      <pc:docMkLst>
        <pc:docMk/>
      </pc:docMkLst>
      <pc:sldChg chg="modSp">
        <pc:chgData name="Tina Renshaw BA Hons (Oxon), MA (Oxon), PGCE, PGCHRM" userId="S::tina.renshaw@esbuk.org::94dc95e1-b3b7-4783-9628-eae13940e46e" providerId="AD" clId="Web-{BBDD4FF9-E63C-A545-AC0F-ADFE94DE28FB}" dt="2023-09-04T12:03:56.024" v="2" actId="20577"/>
        <pc:sldMkLst>
          <pc:docMk/>
          <pc:sldMk cId="380473199" sldId="269"/>
        </pc:sldMkLst>
        <pc:spChg chg="mod">
          <ac:chgData name="Tina Renshaw BA Hons (Oxon), MA (Oxon), PGCE, PGCHRM" userId="S::tina.renshaw@esbuk.org::94dc95e1-b3b7-4783-9628-eae13940e46e" providerId="AD" clId="Web-{BBDD4FF9-E63C-A545-AC0F-ADFE94DE28FB}" dt="2023-09-04T12:03:56.024" v="2" actId="20577"/>
          <ac:spMkLst>
            <pc:docMk/>
            <pc:sldMk cId="380473199" sldId="269"/>
            <ac:spMk id="8" creationId="{1D802D75-4751-4BB2-B5BD-7B9278E0C5BA}"/>
          </ac:spMkLst>
        </pc:spChg>
      </pc:sldChg>
    </pc:docChg>
  </pc:docChgLst>
  <pc:docChgLst>
    <pc:chgData name="Anna Domaszek" userId="7c82275e-a041-43cf-b710-05cbbfe64089" providerId="ADAL" clId="{8D102BB9-5B0B-4FE6-B93F-430D0CEDD48E}"/>
    <pc:docChg chg="undo custSel modSld">
      <pc:chgData name="Anna Domaszek" userId="7c82275e-a041-43cf-b710-05cbbfe64089" providerId="ADAL" clId="{8D102BB9-5B0B-4FE6-B93F-430D0CEDD48E}" dt="2023-11-20T16:48:12.387" v="40" actId="20577"/>
      <pc:docMkLst>
        <pc:docMk/>
      </pc:docMkLst>
      <pc:sldChg chg="addSp modSp mod">
        <pc:chgData name="Anna Domaszek" userId="7c82275e-a041-43cf-b710-05cbbfe64089" providerId="ADAL" clId="{8D102BB9-5B0B-4FE6-B93F-430D0CEDD48E}" dt="2023-11-20T16:22:53.508" v="5" actId="34135"/>
        <pc:sldMkLst>
          <pc:docMk/>
          <pc:sldMk cId="2181119785" sldId="265"/>
        </pc:sldMkLst>
        <pc:picChg chg="add mod">
          <ac:chgData name="Anna Domaszek" userId="7c82275e-a041-43cf-b710-05cbbfe64089" providerId="ADAL" clId="{8D102BB9-5B0B-4FE6-B93F-430D0CEDD48E}" dt="2023-11-20T16:22:53.508" v="5" actId="34135"/>
          <ac:picMkLst>
            <pc:docMk/>
            <pc:sldMk cId="2181119785" sldId="265"/>
            <ac:picMk id="6" creationId="{D6AA98DD-EF10-C4FF-EE3E-0CB4E6F25A48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04.395" v="7" actId="34135"/>
        <pc:sldMkLst>
          <pc:docMk/>
          <pc:sldMk cId="1560548218" sldId="266"/>
        </pc:sldMkLst>
        <pc:picChg chg="add mod">
          <ac:chgData name="Anna Domaszek" userId="7c82275e-a041-43cf-b710-05cbbfe64089" providerId="ADAL" clId="{8D102BB9-5B0B-4FE6-B93F-430D0CEDD48E}" dt="2023-11-20T16:23:04.395" v="7" actId="34135"/>
          <ac:picMkLst>
            <pc:docMk/>
            <pc:sldMk cId="1560548218" sldId="266"/>
            <ac:picMk id="13" creationId="{2B0590CC-D614-1A9E-35FB-8AD340EE6B46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47.362" v="15" actId="34135"/>
        <pc:sldMkLst>
          <pc:docMk/>
          <pc:sldMk cId="2974942175" sldId="268"/>
        </pc:sldMkLst>
        <pc:picChg chg="add mod">
          <ac:chgData name="Anna Domaszek" userId="7c82275e-a041-43cf-b710-05cbbfe64089" providerId="ADAL" clId="{8D102BB9-5B0B-4FE6-B93F-430D0CEDD48E}" dt="2023-11-20T16:23:47.362" v="15" actId="34135"/>
          <ac:picMkLst>
            <pc:docMk/>
            <pc:sldMk cId="2974942175" sldId="268"/>
            <ac:picMk id="7" creationId="{4111D42A-E0CB-C351-CC61-00047C8AF2E4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2:31.094" v="1" actId="34135"/>
        <pc:sldMkLst>
          <pc:docMk/>
          <pc:sldMk cId="380473199" sldId="269"/>
        </pc:sldMkLst>
        <pc:picChg chg="add mod">
          <ac:chgData name="Anna Domaszek" userId="7c82275e-a041-43cf-b710-05cbbfe64089" providerId="ADAL" clId="{8D102BB9-5B0B-4FE6-B93F-430D0CEDD48E}" dt="2023-11-20T16:22:31.094" v="1" actId="34135"/>
          <ac:picMkLst>
            <pc:docMk/>
            <pc:sldMk cId="380473199" sldId="269"/>
            <ac:picMk id="7" creationId="{81801E29-ADC4-3CF5-AB91-5BD565FF63EB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2:44.558" v="3" actId="34135"/>
        <pc:sldMkLst>
          <pc:docMk/>
          <pc:sldMk cId="3731009781" sldId="271"/>
        </pc:sldMkLst>
        <pc:picChg chg="add mod">
          <ac:chgData name="Anna Domaszek" userId="7c82275e-a041-43cf-b710-05cbbfe64089" providerId="ADAL" clId="{8D102BB9-5B0B-4FE6-B93F-430D0CEDD48E}" dt="2023-11-20T16:22:44.558" v="3" actId="34135"/>
          <ac:picMkLst>
            <pc:docMk/>
            <pc:sldMk cId="3731009781" sldId="271"/>
            <ac:picMk id="7" creationId="{D9AD3E38-DA62-6793-42E8-A4C0441FEFFE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4:13.788" v="21" actId="34135"/>
        <pc:sldMkLst>
          <pc:docMk/>
          <pc:sldMk cId="608009663" sldId="272"/>
        </pc:sldMkLst>
        <pc:picChg chg="add mod">
          <ac:chgData name="Anna Domaszek" userId="7c82275e-a041-43cf-b710-05cbbfe64089" providerId="ADAL" clId="{8D102BB9-5B0B-4FE6-B93F-430D0CEDD48E}" dt="2023-11-20T16:24:13.788" v="21" actId="34135"/>
          <ac:picMkLst>
            <pc:docMk/>
            <pc:sldMk cId="608009663" sldId="272"/>
            <ac:picMk id="9" creationId="{33CA1ED4-BEFE-941A-BAFC-01CFEFB74648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31.154" v="11" actId="34135"/>
        <pc:sldMkLst>
          <pc:docMk/>
          <pc:sldMk cId="28036040" sldId="273"/>
        </pc:sldMkLst>
        <pc:picChg chg="add mod">
          <ac:chgData name="Anna Domaszek" userId="7c82275e-a041-43cf-b710-05cbbfe64089" providerId="ADAL" clId="{8D102BB9-5B0B-4FE6-B93F-430D0CEDD48E}" dt="2023-11-20T16:23:31.154" v="11" actId="34135"/>
          <ac:picMkLst>
            <pc:docMk/>
            <pc:sldMk cId="28036040" sldId="273"/>
            <ac:picMk id="8" creationId="{DD6E516B-85EC-C8B6-3001-33007535E942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38.985" v="13" actId="34135"/>
        <pc:sldMkLst>
          <pc:docMk/>
          <pc:sldMk cId="3518197613" sldId="274"/>
        </pc:sldMkLst>
        <pc:picChg chg="add mod">
          <ac:chgData name="Anna Domaszek" userId="7c82275e-a041-43cf-b710-05cbbfe64089" providerId="ADAL" clId="{8D102BB9-5B0B-4FE6-B93F-430D0CEDD48E}" dt="2023-11-20T16:23:38.985" v="13" actId="34135"/>
          <ac:picMkLst>
            <pc:docMk/>
            <pc:sldMk cId="3518197613" sldId="274"/>
            <ac:picMk id="6" creationId="{F5CD03E6-060A-35FC-301C-2C1002A41085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54.616" v="17" actId="34135"/>
        <pc:sldMkLst>
          <pc:docMk/>
          <pc:sldMk cId="2979936050" sldId="275"/>
        </pc:sldMkLst>
        <pc:picChg chg="add mod">
          <ac:chgData name="Anna Domaszek" userId="7c82275e-a041-43cf-b710-05cbbfe64089" providerId="ADAL" clId="{8D102BB9-5B0B-4FE6-B93F-430D0CEDD48E}" dt="2023-11-20T16:23:54.616" v="17" actId="34135"/>
          <ac:picMkLst>
            <pc:docMk/>
            <pc:sldMk cId="2979936050" sldId="275"/>
            <ac:picMk id="6" creationId="{8325625E-EC5C-6E81-D956-DB5D37A6A60D}"/>
          </ac:picMkLst>
        </pc:picChg>
      </pc:sldChg>
      <pc:sldChg chg="addSp modSp mod">
        <pc:chgData name="Anna Domaszek" userId="7c82275e-a041-43cf-b710-05cbbfe64089" providerId="ADAL" clId="{8D102BB9-5B0B-4FE6-B93F-430D0CEDD48E}" dt="2023-11-20T16:40:30.565" v="33" actId="14100"/>
        <pc:sldMkLst>
          <pc:docMk/>
          <pc:sldMk cId="372320519" sldId="276"/>
        </pc:sldMkLst>
        <pc:picChg chg="add mod">
          <ac:chgData name="Anna Domaszek" userId="7c82275e-a041-43cf-b710-05cbbfe64089" providerId="ADAL" clId="{8D102BB9-5B0B-4FE6-B93F-430D0CEDD48E}" dt="2023-11-20T16:24:06.403" v="19" actId="34135"/>
          <ac:picMkLst>
            <pc:docMk/>
            <pc:sldMk cId="372320519" sldId="276"/>
            <ac:picMk id="6" creationId="{08502831-5D8E-6B53-6EC3-CD00A4CD00FC}"/>
          </ac:picMkLst>
        </pc:picChg>
        <pc:picChg chg="mod">
          <ac:chgData name="Anna Domaszek" userId="7c82275e-a041-43cf-b710-05cbbfe64089" providerId="ADAL" clId="{8D102BB9-5B0B-4FE6-B93F-430D0CEDD48E}" dt="2023-11-20T16:40:30.565" v="33" actId="14100"/>
          <ac:picMkLst>
            <pc:docMk/>
            <pc:sldMk cId="372320519" sldId="276"/>
            <ac:picMk id="9" creationId="{67198C29-C7DE-086E-1126-16A0B1DD53B4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4:21.846" v="23" actId="34135"/>
        <pc:sldMkLst>
          <pc:docMk/>
          <pc:sldMk cId="3619506815" sldId="277"/>
        </pc:sldMkLst>
        <pc:picChg chg="add mod">
          <ac:chgData name="Anna Domaszek" userId="7c82275e-a041-43cf-b710-05cbbfe64089" providerId="ADAL" clId="{8D102BB9-5B0B-4FE6-B93F-430D0CEDD48E}" dt="2023-11-20T16:24:21.846" v="23" actId="34135"/>
          <ac:picMkLst>
            <pc:docMk/>
            <pc:sldMk cId="3619506815" sldId="277"/>
            <ac:picMk id="6" creationId="{5BE3F377-67FE-A2B4-AFD1-3117C3CFB353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3:22.582" v="9" actId="34135"/>
        <pc:sldMkLst>
          <pc:docMk/>
          <pc:sldMk cId="2278946334" sldId="278"/>
        </pc:sldMkLst>
        <pc:picChg chg="add mod">
          <ac:chgData name="Anna Domaszek" userId="7c82275e-a041-43cf-b710-05cbbfe64089" providerId="ADAL" clId="{8D102BB9-5B0B-4FE6-B93F-430D0CEDD48E}" dt="2023-11-20T16:23:22.582" v="9" actId="34135"/>
          <ac:picMkLst>
            <pc:docMk/>
            <pc:sldMk cId="2278946334" sldId="278"/>
            <ac:picMk id="2" creationId="{DF88C134-5548-759E-DB44-81F1AB995037}"/>
          </ac:picMkLst>
        </pc:picChg>
      </pc:sldChg>
      <pc:sldChg chg="addSp modSp mod">
        <pc:chgData name="Anna Domaszek" userId="7c82275e-a041-43cf-b710-05cbbfe64089" providerId="ADAL" clId="{8D102BB9-5B0B-4FE6-B93F-430D0CEDD48E}" dt="2023-11-20T16:44:41.440" v="37" actId="14100"/>
        <pc:sldMkLst>
          <pc:docMk/>
          <pc:sldMk cId="626544365" sldId="279"/>
        </pc:sldMkLst>
        <pc:picChg chg="add mod">
          <ac:chgData name="Anna Domaszek" userId="7c82275e-a041-43cf-b710-05cbbfe64089" providerId="ADAL" clId="{8D102BB9-5B0B-4FE6-B93F-430D0CEDD48E}" dt="2023-11-20T16:24:28.981" v="25" actId="34135"/>
          <ac:picMkLst>
            <pc:docMk/>
            <pc:sldMk cId="626544365" sldId="279"/>
            <ac:picMk id="6" creationId="{D56B7979-FE52-EE32-7148-2309320CC1EC}"/>
          </ac:picMkLst>
        </pc:picChg>
        <pc:picChg chg="mod">
          <ac:chgData name="Anna Domaszek" userId="7c82275e-a041-43cf-b710-05cbbfe64089" providerId="ADAL" clId="{8D102BB9-5B0B-4FE6-B93F-430D0CEDD48E}" dt="2023-11-20T16:44:41.440" v="37" actId="14100"/>
          <ac:picMkLst>
            <pc:docMk/>
            <pc:sldMk cId="626544365" sldId="279"/>
            <ac:picMk id="7" creationId="{F2826147-9427-86A0-42CA-B7B42259EB4B}"/>
          </ac:picMkLst>
        </pc:picChg>
      </pc:sldChg>
      <pc:sldChg chg="addSp modSp mod">
        <pc:chgData name="Anna Domaszek" userId="7c82275e-a041-43cf-b710-05cbbfe64089" providerId="ADAL" clId="{8D102BB9-5B0B-4FE6-B93F-430D0CEDD48E}" dt="2023-11-20T16:45:16.563" v="38" actId="20577"/>
        <pc:sldMkLst>
          <pc:docMk/>
          <pc:sldMk cId="1342426461" sldId="280"/>
        </pc:sldMkLst>
        <pc:spChg chg="mod">
          <ac:chgData name="Anna Domaszek" userId="7c82275e-a041-43cf-b710-05cbbfe64089" providerId="ADAL" clId="{8D102BB9-5B0B-4FE6-B93F-430D0CEDD48E}" dt="2023-11-20T16:45:16.563" v="38" actId="20577"/>
          <ac:spMkLst>
            <pc:docMk/>
            <pc:sldMk cId="1342426461" sldId="280"/>
            <ac:spMk id="9" creationId="{1BEB43EC-0F8B-7070-EED8-FCB08C5AB132}"/>
          </ac:spMkLst>
        </pc:spChg>
        <pc:picChg chg="add mod">
          <ac:chgData name="Anna Domaszek" userId="7c82275e-a041-43cf-b710-05cbbfe64089" providerId="ADAL" clId="{8D102BB9-5B0B-4FE6-B93F-430D0CEDD48E}" dt="2023-11-20T16:24:36.514" v="27" actId="34135"/>
          <ac:picMkLst>
            <pc:docMk/>
            <pc:sldMk cId="1342426461" sldId="280"/>
            <ac:picMk id="10" creationId="{FB39B313-B443-9B3E-77DD-2288433773DD}"/>
          </ac:picMkLst>
        </pc:picChg>
      </pc:sldChg>
      <pc:sldChg chg="addSp modSp mod">
        <pc:chgData name="Anna Domaszek" userId="7c82275e-a041-43cf-b710-05cbbfe64089" providerId="ADAL" clId="{8D102BB9-5B0B-4FE6-B93F-430D0CEDD48E}" dt="2023-11-20T16:48:12.387" v="40" actId="20577"/>
        <pc:sldMkLst>
          <pc:docMk/>
          <pc:sldMk cId="2777662238" sldId="281"/>
        </pc:sldMkLst>
        <pc:spChg chg="mod">
          <ac:chgData name="Anna Domaszek" userId="7c82275e-a041-43cf-b710-05cbbfe64089" providerId="ADAL" clId="{8D102BB9-5B0B-4FE6-B93F-430D0CEDD48E}" dt="2023-11-20T16:48:12.387" v="40" actId="20577"/>
          <ac:spMkLst>
            <pc:docMk/>
            <pc:sldMk cId="2777662238" sldId="281"/>
            <ac:spMk id="11" creationId="{1598A667-DE71-D41D-6F26-155C8265F981}"/>
          </ac:spMkLst>
        </pc:spChg>
        <pc:spChg chg="mod">
          <ac:chgData name="Anna Domaszek" userId="7c82275e-a041-43cf-b710-05cbbfe64089" providerId="ADAL" clId="{8D102BB9-5B0B-4FE6-B93F-430D0CEDD48E}" dt="2023-11-20T16:47:40.204" v="39" actId="1076"/>
          <ac:spMkLst>
            <pc:docMk/>
            <pc:sldMk cId="2777662238" sldId="281"/>
            <ac:spMk id="31" creationId="{76AD8554-D096-BD58-16D5-E771599B0749}"/>
          </ac:spMkLst>
        </pc:spChg>
        <pc:picChg chg="add mod">
          <ac:chgData name="Anna Domaszek" userId="7c82275e-a041-43cf-b710-05cbbfe64089" providerId="ADAL" clId="{8D102BB9-5B0B-4FE6-B93F-430D0CEDD48E}" dt="2023-11-20T16:24:43.508" v="29" actId="34135"/>
          <ac:picMkLst>
            <pc:docMk/>
            <pc:sldMk cId="2777662238" sldId="281"/>
            <ac:picMk id="8" creationId="{0745866B-839A-6898-CA11-A913B0C9AC27}"/>
          </ac:picMkLst>
        </pc:picChg>
      </pc:sldChg>
      <pc:sldChg chg="addSp modSp mod">
        <pc:chgData name="Anna Domaszek" userId="7c82275e-a041-43cf-b710-05cbbfe64089" providerId="ADAL" clId="{8D102BB9-5B0B-4FE6-B93F-430D0CEDD48E}" dt="2023-11-20T16:24:53.275" v="31" actId="34135"/>
        <pc:sldMkLst>
          <pc:docMk/>
          <pc:sldMk cId="1445270065" sldId="282"/>
        </pc:sldMkLst>
        <pc:picChg chg="add mod">
          <ac:chgData name="Anna Domaszek" userId="7c82275e-a041-43cf-b710-05cbbfe64089" providerId="ADAL" clId="{8D102BB9-5B0B-4FE6-B93F-430D0CEDD48E}" dt="2023-11-20T16:24:53.275" v="31" actId="34135"/>
          <ac:picMkLst>
            <pc:docMk/>
            <pc:sldMk cId="1445270065" sldId="282"/>
            <ac:picMk id="6" creationId="{1709CF2F-3219-1A08-40BA-C0E3F7684811}"/>
          </ac:picMkLst>
        </pc:picChg>
      </pc:sldChg>
    </pc:docChg>
  </pc:docChgLst>
  <pc:docChgLst>
    <pc:chgData name="Tina Renshaw BA Hons (Oxon), MA (Oxon), PGCE, PGCHRM" userId="94dc95e1-b3b7-4783-9628-eae13940e46e" providerId="ADAL" clId="{4C36A5CD-726C-4E5F-A424-5EDD8EE7C03C}"/>
    <pc:docChg chg="modSld">
      <pc:chgData name="Tina Renshaw BA Hons (Oxon), MA (Oxon), PGCE, PGCHRM" userId="94dc95e1-b3b7-4783-9628-eae13940e46e" providerId="ADAL" clId="{4C36A5CD-726C-4E5F-A424-5EDD8EE7C03C}" dt="2023-09-04T12:06:32.909" v="3"/>
      <pc:docMkLst>
        <pc:docMk/>
      </pc:docMkLst>
      <pc:sldChg chg="modSp mod">
        <pc:chgData name="Tina Renshaw BA Hons (Oxon), MA (Oxon), PGCE, PGCHRM" userId="94dc95e1-b3b7-4783-9628-eae13940e46e" providerId="ADAL" clId="{4C36A5CD-726C-4E5F-A424-5EDD8EE7C03C}" dt="2023-09-04T12:04:20.622" v="1" actId="20577"/>
        <pc:sldMkLst>
          <pc:docMk/>
          <pc:sldMk cId="380473199" sldId="269"/>
        </pc:sldMkLst>
        <pc:spChg chg="mod">
          <ac:chgData name="Tina Renshaw BA Hons (Oxon), MA (Oxon), PGCE, PGCHRM" userId="94dc95e1-b3b7-4783-9628-eae13940e46e" providerId="ADAL" clId="{4C36A5CD-726C-4E5F-A424-5EDD8EE7C03C}" dt="2023-09-04T12:04:20.622" v="1" actId="20577"/>
          <ac:spMkLst>
            <pc:docMk/>
            <pc:sldMk cId="380473199" sldId="269"/>
            <ac:spMk id="8" creationId="{1D802D75-4751-4BB2-B5BD-7B9278E0C5BA}"/>
          </ac:spMkLst>
        </pc:spChg>
      </pc:sldChg>
      <pc:sldChg chg="addCm">
        <pc:chgData name="Tina Renshaw BA Hons (Oxon), MA (Oxon), PGCE, PGCHRM" userId="94dc95e1-b3b7-4783-9628-eae13940e46e" providerId="ADAL" clId="{4C36A5CD-726C-4E5F-A424-5EDD8EE7C03C}" dt="2023-09-04T12:06:32.909" v="3"/>
        <pc:sldMkLst>
          <pc:docMk/>
          <pc:sldMk cId="608009663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ina Renshaw BA Hons (Oxon), MA (Oxon), PGCE, PGCHRM" userId="94dc95e1-b3b7-4783-9628-eae13940e46e" providerId="ADAL" clId="{4C36A5CD-726C-4E5F-A424-5EDD8EE7C03C}" dt="2023-09-04T12:06:32.909" v="3"/>
              <pc2:cmMkLst xmlns:pc2="http://schemas.microsoft.com/office/powerpoint/2019/9/main/command">
                <pc:docMk/>
                <pc:sldMk cId="608009663" sldId="272"/>
                <pc2:cmMk id="{05EDC3C0-6CBD-4735-B47B-AEA3E3F48A1C}"/>
              </pc2:cmMkLst>
            </pc226:cmChg>
          </p:ext>
        </pc:extLst>
      </pc:sldChg>
      <pc:sldChg chg="modCm">
        <pc:chgData name="Tina Renshaw BA Hons (Oxon), MA (Oxon), PGCE, PGCHRM" userId="94dc95e1-b3b7-4783-9628-eae13940e46e" providerId="ADAL" clId="{4C36A5CD-726C-4E5F-A424-5EDD8EE7C03C}" dt="2023-09-04T12:05:51.380" v="2"/>
        <pc:sldMkLst>
          <pc:docMk/>
          <pc:sldMk cId="372320519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Tina Renshaw BA Hons (Oxon), MA (Oxon), PGCE, PGCHRM" userId="94dc95e1-b3b7-4783-9628-eae13940e46e" providerId="ADAL" clId="{4C36A5CD-726C-4E5F-A424-5EDD8EE7C03C}" dt="2023-09-04T12:05:51.380" v="2"/>
              <pc2:cmMkLst xmlns:pc2="http://schemas.microsoft.com/office/powerpoint/2019/9/main/command">
                <pc:docMk/>
                <pc:sldMk cId="372320519" sldId="276"/>
                <pc2:cmMk id="{567917DD-2AC0-4D97-8FAA-B422D1EC603E}"/>
              </pc2:cmMkLst>
              <pc226:cmRplyChg chg="add">
                <pc226:chgData name="Tina Renshaw BA Hons (Oxon), MA (Oxon), PGCE, PGCHRM" userId="94dc95e1-b3b7-4783-9628-eae13940e46e" providerId="ADAL" clId="{4C36A5CD-726C-4E5F-A424-5EDD8EE7C03C}" dt="2023-09-04T12:05:51.380" v="2"/>
                <pc2:cmRplyMkLst xmlns:pc2="http://schemas.microsoft.com/office/powerpoint/2019/9/main/command">
                  <pc:docMk/>
                  <pc:sldMk cId="372320519" sldId="276"/>
                  <pc2:cmMk id="{567917DD-2AC0-4D97-8FAA-B422D1EC603E}"/>
                  <pc2:cmRplyMk id="{3597C769-9614-4C43-BB11-6BF81682EF14}"/>
                </pc2:cmRplyMkLst>
              </pc226:cmRplyChg>
            </pc226:cmChg>
          </p:ext>
        </pc:extLst>
      </pc:sldChg>
    </pc:docChg>
  </pc:docChgLst>
  <pc:docChgLst>
    <pc:chgData name="Lauren Kearney" userId="b4143d71-0b4c-487b-ad54-94c3c8f1ceb9" providerId="ADAL" clId="{C81A7279-339D-41F5-87F3-DA76BF38467D}"/>
    <pc:docChg chg="undo custSel addSld modSld">
      <pc:chgData name="Lauren Kearney" userId="b4143d71-0b4c-487b-ad54-94c3c8f1ceb9" providerId="ADAL" clId="{C81A7279-339D-41F5-87F3-DA76BF38467D}" dt="2023-07-27T13:48:05.953" v="535" actId="20577"/>
      <pc:docMkLst>
        <pc:docMk/>
      </pc:docMkLst>
      <pc:sldChg chg="modSp mod">
        <pc:chgData name="Lauren Kearney" userId="b4143d71-0b4c-487b-ad54-94c3c8f1ceb9" providerId="ADAL" clId="{C81A7279-339D-41F5-87F3-DA76BF38467D}" dt="2023-07-18T10:08:21.698" v="117" actId="1076"/>
        <pc:sldMkLst>
          <pc:docMk/>
          <pc:sldMk cId="2181119785" sldId="265"/>
        </pc:sldMkLst>
        <pc:picChg chg="mod">
          <ac:chgData name="Lauren Kearney" userId="b4143d71-0b4c-487b-ad54-94c3c8f1ceb9" providerId="ADAL" clId="{C81A7279-339D-41F5-87F3-DA76BF38467D}" dt="2023-07-18T10:08:20.563" v="116" actId="1076"/>
          <ac:picMkLst>
            <pc:docMk/>
            <pc:sldMk cId="2181119785" sldId="265"/>
            <ac:picMk id="11" creationId="{EFCD36B2-0CF5-32A0-4C2A-C1288DE76333}"/>
          </ac:picMkLst>
        </pc:picChg>
        <pc:picChg chg="mod">
          <ac:chgData name="Lauren Kearney" userId="b4143d71-0b4c-487b-ad54-94c3c8f1ceb9" providerId="ADAL" clId="{C81A7279-339D-41F5-87F3-DA76BF38467D}" dt="2023-07-18T10:08:21.698" v="117" actId="1076"/>
          <ac:picMkLst>
            <pc:docMk/>
            <pc:sldMk cId="2181119785" sldId="265"/>
            <ac:picMk id="18" creationId="{7ABE6119-4448-62DB-D7AE-E17142562659}"/>
          </ac:picMkLst>
        </pc:picChg>
      </pc:sldChg>
      <pc:sldChg chg="addSp modSp mod modAnim">
        <pc:chgData name="Lauren Kearney" userId="b4143d71-0b4c-487b-ad54-94c3c8f1ceb9" providerId="ADAL" clId="{C81A7279-339D-41F5-87F3-DA76BF38467D}" dt="2023-07-06T15:06:46.334" v="1" actId="1076"/>
        <pc:sldMkLst>
          <pc:docMk/>
          <pc:sldMk cId="1560548218" sldId="266"/>
        </pc:sldMkLst>
        <pc:picChg chg="add mod">
          <ac:chgData name="Lauren Kearney" userId="b4143d71-0b4c-487b-ad54-94c3c8f1ceb9" providerId="ADAL" clId="{C81A7279-339D-41F5-87F3-DA76BF38467D}" dt="2023-07-06T15:06:46.334" v="1" actId="1076"/>
          <ac:picMkLst>
            <pc:docMk/>
            <pc:sldMk cId="1560548218" sldId="266"/>
            <ac:picMk id="9" creationId="{EDB03D92-FB8A-288B-1175-A9F6E7EF92FF}"/>
          </ac:picMkLst>
        </pc:picChg>
      </pc:sldChg>
      <pc:sldChg chg="addSp delSp modSp mod delAnim modAnim modNotesTx">
        <pc:chgData name="Lauren Kearney" userId="b4143d71-0b4c-487b-ad54-94c3c8f1ceb9" providerId="ADAL" clId="{C81A7279-339D-41F5-87F3-DA76BF38467D}" dt="2023-07-27T08:56:39.660" v="195" actId="6549"/>
        <pc:sldMkLst>
          <pc:docMk/>
          <pc:sldMk cId="2974942175" sldId="268"/>
        </pc:sldMkLst>
        <pc:spChg chg="mod">
          <ac:chgData name="Lauren Kearney" userId="b4143d71-0b4c-487b-ad54-94c3c8f1ceb9" providerId="ADAL" clId="{C81A7279-339D-41F5-87F3-DA76BF38467D}" dt="2023-07-06T15:14:23.161" v="10" actId="1076"/>
          <ac:spMkLst>
            <pc:docMk/>
            <pc:sldMk cId="2974942175" sldId="268"/>
            <ac:spMk id="2" creationId="{30C97A73-8511-DD43-BE87-4328925D31A2}"/>
          </ac:spMkLst>
        </pc:spChg>
        <pc:spChg chg="add del mod">
          <ac:chgData name="Lauren Kearney" userId="b4143d71-0b4c-487b-ad54-94c3c8f1ceb9" providerId="ADAL" clId="{C81A7279-339D-41F5-87F3-DA76BF38467D}" dt="2023-07-06T15:16:02.966" v="24" actId="478"/>
          <ac:spMkLst>
            <pc:docMk/>
            <pc:sldMk cId="2974942175" sldId="268"/>
            <ac:spMk id="7" creationId="{56F76B2E-4391-901A-5CFC-C0B7CC4DE100}"/>
          </ac:spMkLst>
        </pc:spChg>
        <pc:spChg chg="add del mod">
          <ac:chgData name="Lauren Kearney" userId="b4143d71-0b4c-487b-ad54-94c3c8f1ceb9" providerId="ADAL" clId="{C81A7279-339D-41F5-87F3-DA76BF38467D}" dt="2023-07-06T15:16:04.594" v="25" actId="478"/>
          <ac:spMkLst>
            <pc:docMk/>
            <pc:sldMk cId="2974942175" sldId="268"/>
            <ac:spMk id="8" creationId="{7E32A387-B1FC-4440-7749-1675E0DAC6C0}"/>
          </ac:spMkLst>
        </pc:spChg>
        <pc:picChg chg="mod modCrop">
          <ac:chgData name="Lauren Kearney" userId="b4143d71-0b4c-487b-ad54-94c3c8f1ceb9" providerId="ADAL" clId="{C81A7279-339D-41F5-87F3-DA76BF38467D}" dt="2023-07-06T15:28:00.611" v="84" actId="1076"/>
          <ac:picMkLst>
            <pc:docMk/>
            <pc:sldMk cId="2974942175" sldId="268"/>
            <ac:picMk id="6" creationId="{9949297F-AFED-B6FE-F635-AA029AD73E07}"/>
          </ac:picMkLst>
        </pc:picChg>
        <pc:picChg chg="add mod modCrop">
          <ac:chgData name="Lauren Kearney" userId="b4143d71-0b4c-487b-ad54-94c3c8f1ceb9" providerId="ADAL" clId="{C81A7279-339D-41F5-87F3-DA76BF38467D}" dt="2023-07-06T15:22:17.768" v="51" actId="1076"/>
          <ac:picMkLst>
            <pc:docMk/>
            <pc:sldMk cId="2974942175" sldId="268"/>
            <ac:picMk id="10" creationId="{1A7C0AA1-F9F4-5C49-BE96-A6408FC4DF56}"/>
          </ac:picMkLst>
        </pc:picChg>
        <pc:picChg chg="add mod modCrop">
          <ac:chgData name="Lauren Kearney" userId="b4143d71-0b4c-487b-ad54-94c3c8f1ceb9" providerId="ADAL" clId="{C81A7279-339D-41F5-87F3-DA76BF38467D}" dt="2023-07-06T15:22:20.593" v="52" actId="1076"/>
          <ac:picMkLst>
            <pc:docMk/>
            <pc:sldMk cId="2974942175" sldId="268"/>
            <ac:picMk id="11" creationId="{051C216D-1E79-EA0D-7E21-B17B0636C654}"/>
          </ac:picMkLst>
        </pc:picChg>
        <pc:picChg chg="add mod modCrop">
          <ac:chgData name="Lauren Kearney" userId="b4143d71-0b4c-487b-ad54-94c3c8f1ceb9" providerId="ADAL" clId="{C81A7279-339D-41F5-87F3-DA76BF38467D}" dt="2023-07-06T15:22:22.615" v="53" actId="1076"/>
          <ac:picMkLst>
            <pc:docMk/>
            <pc:sldMk cId="2974942175" sldId="268"/>
            <ac:picMk id="12" creationId="{A7D375E8-566A-D39F-A406-A173104034E2}"/>
          </ac:picMkLst>
        </pc:picChg>
        <pc:picChg chg="add mod modCrop">
          <ac:chgData name="Lauren Kearney" userId="b4143d71-0b4c-487b-ad54-94c3c8f1ceb9" providerId="ADAL" clId="{C81A7279-339D-41F5-87F3-DA76BF38467D}" dt="2023-07-06T15:22:33.559" v="55" actId="1076"/>
          <ac:picMkLst>
            <pc:docMk/>
            <pc:sldMk cId="2974942175" sldId="268"/>
            <ac:picMk id="13" creationId="{850E494C-7A02-030B-8DBD-FA44E430DAC2}"/>
          </ac:picMkLst>
        </pc:picChg>
        <pc:picChg chg="add mod modCrop">
          <ac:chgData name="Lauren Kearney" userId="b4143d71-0b4c-487b-ad54-94c3c8f1ceb9" providerId="ADAL" clId="{C81A7279-339D-41F5-87F3-DA76BF38467D}" dt="2023-07-06T15:28:02.194" v="85" actId="1076"/>
          <ac:picMkLst>
            <pc:docMk/>
            <pc:sldMk cId="2974942175" sldId="268"/>
            <ac:picMk id="14" creationId="{1C8044E7-0EF8-3576-C3CF-B22BC395F60B}"/>
          </ac:picMkLst>
        </pc:picChg>
        <pc:picChg chg="add mod modCrop">
          <ac:chgData name="Lauren Kearney" userId="b4143d71-0b4c-487b-ad54-94c3c8f1ceb9" providerId="ADAL" clId="{C81A7279-339D-41F5-87F3-DA76BF38467D}" dt="2023-07-06T15:28:04.647" v="86" actId="1076"/>
          <ac:picMkLst>
            <pc:docMk/>
            <pc:sldMk cId="2974942175" sldId="268"/>
            <ac:picMk id="15" creationId="{A6510063-CA7B-0188-051C-087A41A31821}"/>
          </ac:picMkLst>
        </pc:picChg>
      </pc:sldChg>
      <pc:sldChg chg="modSp mod">
        <pc:chgData name="Lauren Kearney" userId="b4143d71-0b4c-487b-ad54-94c3c8f1ceb9" providerId="ADAL" clId="{C81A7279-339D-41F5-87F3-DA76BF38467D}" dt="2023-07-26T09:46:14.505" v="193" actId="114"/>
        <pc:sldMkLst>
          <pc:docMk/>
          <pc:sldMk cId="380473199" sldId="269"/>
        </pc:sldMkLst>
        <pc:spChg chg="mod">
          <ac:chgData name="Lauren Kearney" userId="b4143d71-0b4c-487b-ad54-94c3c8f1ceb9" providerId="ADAL" clId="{C81A7279-339D-41F5-87F3-DA76BF38467D}" dt="2023-07-18T10:13:43.511" v="191" actId="20577"/>
          <ac:spMkLst>
            <pc:docMk/>
            <pc:sldMk cId="380473199" sldId="269"/>
            <ac:spMk id="2" creationId="{99D1078A-C66D-48F3-9603-61AA1E82CA34}"/>
          </ac:spMkLst>
        </pc:spChg>
        <pc:spChg chg="mod">
          <ac:chgData name="Lauren Kearney" userId="b4143d71-0b4c-487b-ad54-94c3c8f1ceb9" providerId="ADAL" clId="{C81A7279-339D-41F5-87F3-DA76BF38467D}" dt="2023-07-26T09:46:14.505" v="193" actId="114"/>
          <ac:spMkLst>
            <pc:docMk/>
            <pc:sldMk cId="380473199" sldId="269"/>
            <ac:spMk id="8" creationId="{1D802D75-4751-4BB2-B5BD-7B9278E0C5BA}"/>
          </ac:spMkLst>
        </pc:spChg>
      </pc:sldChg>
      <pc:sldChg chg="addSp modSp mod">
        <pc:chgData name="Lauren Kearney" userId="b4143d71-0b4c-487b-ad54-94c3c8f1ceb9" providerId="ADAL" clId="{C81A7279-339D-41F5-87F3-DA76BF38467D}" dt="2023-07-06T15:45:30.733" v="115" actId="1076"/>
        <pc:sldMkLst>
          <pc:docMk/>
          <pc:sldMk cId="608009663" sldId="272"/>
        </pc:sldMkLst>
        <pc:graphicFrameChg chg="add mod modGraphic">
          <ac:chgData name="Lauren Kearney" userId="b4143d71-0b4c-487b-ad54-94c3c8f1ceb9" providerId="ADAL" clId="{C81A7279-339D-41F5-87F3-DA76BF38467D}" dt="2023-07-06T15:45:30.733" v="115" actId="1076"/>
          <ac:graphicFrameMkLst>
            <pc:docMk/>
            <pc:sldMk cId="608009663" sldId="272"/>
            <ac:graphicFrameMk id="7" creationId="{F6128756-376B-2ADB-1E86-672DAE913225}"/>
          </ac:graphicFrameMkLst>
        </pc:graphicFrameChg>
        <pc:picChg chg="mod">
          <ac:chgData name="Lauren Kearney" userId="b4143d71-0b4c-487b-ad54-94c3c8f1ceb9" providerId="ADAL" clId="{C81A7279-339D-41F5-87F3-DA76BF38467D}" dt="2023-07-06T15:45:15.484" v="113" actId="1076"/>
          <ac:picMkLst>
            <pc:docMk/>
            <pc:sldMk cId="608009663" sldId="272"/>
            <ac:picMk id="6" creationId="{212D5744-4FA7-D97A-C53D-F87A24BCD66A}"/>
          </ac:picMkLst>
        </pc:picChg>
      </pc:sldChg>
      <pc:sldChg chg="addSp delSp modSp add mod delAnim modAnim modNotesTx">
        <pc:chgData name="Lauren Kearney" userId="b4143d71-0b4c-487b-ad54-94c3c8f1ceb9" providerId="ADAL" clId="{C81A7279-339D-41F5-87F3-DA76BF38467D}" dt="2023-07-27T08:56:44.113" v="196" actId="6549"/>
        <pc:sldMkLst>
          <pc:docMk/>
          <pc:sldMk cId="2979936050" sldId="275"/>
        </pc:sldMkLst>
        <pc:picChg chg="del">
          <ac:chgData name="Lauren Kearney" userId="b4143d71-0b4c-487b-ad54-94c3c8f1ceb9" providerId="ADAL" clId="{C81A7279-339D-41F5-87F3-DA76BF38467D}" dt="2023-07-06T15:28:40.772" v="92" actId="478"/>
          <ac:picMkLst>
            <pc:docMk/>
            <pc:sldMk cId="2979936050" sldId="275"/>
            <ac:picMk id="6" creationId="{9949297F-AFED-B6FE-F635-AA029AD73E07}"/>
          </ac:picMkLst>
        </pc:picChg>
        <pc:picChg chg="add mod">
          <ac:chgData name="Lauren Kearney" userId="b4143d71-0b4c-487b-ad54-94c3c8f1ceb9" providerId="ADAL" clId="{C81A7279-339D-41F5-87F3-DA76BF38467D}" dt="2023-07-06T15:29:24.006" v="96" actId="1076"/>
          <ac:picMkLst>
            <pc:docMk/>
            <pc:sldMk cId="2979936050" sldId="275"/>
            <ac:picMk id="8" creationId="{E32E5C85-48DA-0393-3B8D-119807069C3D}"/>
          </ac:picMkLst>
        </pc:picChg>
        <pc:picChg chg="del">
          <ac:chgData name="Lauren Kearney" userId="b4143d71-0b4c-487b-ad54-94c3c8f1ceb9" providerId="ADAL" clId="{C81A7279-339D-41F5-87F3-DA76BF38467D}" dt="2023-07-06T15:28:35.303" v="91" actId="478"/>
          <ac:picMkLst>
            <pc:docMk/>
            <pc:sldMk cId="2979936050" sldId="275"/>
            <ac:picMk id="10" creationId="{1A7C0AA1-F9F4-5C49-BE96-A6408FC4DF56}"/>
          </ac:picMkLst>
        </pc:picChg>
        <pc:picChg chg="del">
          <ac:chgData name="Lauren Kearney" userId="b4143d71-0b4c-487b-ad54-94c3c8f1ceb9" providerId="ADAL" clId="{C81A7279-339D-41F5-87F3-DA76BF38467D}" dt="2023-07-06T15:28:35.303" v="91" actId="478"/>
          <ac:picMkLst>
            <pc:docMk/>
            <pc:sldMk cId="2979936050" sldId="275"/>
            <ac:picMk id="11" creationId="{051C216D-1E79-EA0D-7E21-B17B0636C654}"/>
          </ac:picMkLst>
        </pc:picChg>
        <pc:picChg chg="del">
          <ac:chgData name="Lauren Kearney" userId="b4143d71-0b4c-487b-ad54-94c3c8f1ceb9" providerId="ADAL" clId="{C81A7279-339D-41F5-87F3-DA76BF38467D}" dt="2023-07-06T15:28:35.303" v="91" actId="478"/>
          <ac:picMkLst>
            <pc:docMk/>
            <pc:sldMk cId="2979936050" sldId="275"/>
            <ac:picMk id="12" creationId="{A7D375E8-566A-D39F-A406-A173104034E2}"/>
          </ac:picMkLst>
        </pc:picChg>
        <pc:picChg chg="del">
          <ac:chgData name="Lauren Kearney" userId="b4143d71-0b4c-487b-ad54-94c3c8f1ceb9" providerId="ADAL" clId="{C81A7279-339D-41F5-87F3-DA76BF38467D}" dt="2023-07-06T15:28:35.303" v="91" actId="478"/>
          <ac:picMkLst>
            <pc:docMk/>
            <pc:sldMk cId="2979936050" sldId="275"/>
            <ac:picMk id="13" creationId="{850E494C-7A02-030B-8DBD-FA44E430DAC2}"/>
          </ac:picMkLst>
        </pc:picChg>
        <pc:picChg chg="del">
          <ac:chgData name="Lauren Kearney" userId="b4143d71-0b4c-487b-ad54-94c3c8f1ceb9" providerId="ADAL" clId="{C81A7279-339D-41F5-87F3-DA76BF38467D}" dt="2023-07-06T15:28:42.192" v="93" actId="478"/>
          <ac:picMkLst>
            <pc:docMk/>
            <pc:sldMk cId="2979936050" sldId="275"/>
            <ac:picMk id="14" creationId="{1C8044E7-0EF8-3576-C3CF-B22BC395F60B}"/>
          </ac:picMkLst>
        </pc:picChg>
        <pc:picChg chg="del">
          <ac:chgData name="Lauren Kearney" userId="b4143d71-0b4c-487b-ad54-94c3c8f1ceb9" providerId="ADAL" clId="{C81A7279-339D-41F5-87F3-DA76BF38467D}" dt="2023-07-06T15:28:43.939" v="94" actId="478"/>
          <ac:picMkLst>
            <pc:docMk/>
            <pc:sldMk cId="2979936050" sldId="275"/>
            <ac:picMk id="15" creationId="{A6510063-CA7B-0188-051C-087A41A31821}"/>
          </ac:picMkLst>
        </pc:picChg>
        <pc:picChg chg="add mod">
          <ac:chgData name="Lauren Kearney" userId="b4143d71-0b4c-487b-ad54-94c3c8f1ceb9" providerId="ADAL" clId="{C81A7279-339D-41F5-87F3-DA76BF38467D}" dt="2023-07-06T15:35:09.669" v="98" actId="1076"/>
          <ac:picMkLst>
            <pc:docMk/>
            <pc:sldMk cId="2979936050" sldId="275"/>
            <ac:picMk id="16" creationId="{891D538C-CEE1-E9F8-A5E4-14A2E9212E1F}"/>
          </ac:picMkLst>
        </pc:picChg>
        <pc:picChg chg="add mod modCrop">
          <ac:chgData name="Lauren Kearney" userId="b4143d71-0b4c-487b-ad54-94c3c8f1ceb9" providerId="ADAL" clId="{C81A7279-339D-41F5-87F3-DA76BF38467D}" dt="2023-07-06T15:37:53.509" v="102" actId="1076"/>
          <ac:picMkLst>
            <pc:docMk/>
            <pc:sldMk cId="2979936050" sldId="275"/>
            <ac:picMk id="18" creationId="{65EB70F4-8A7A-31E4-34B9-1211F5E959FA}"/>
          </ac:picMkLst>
        </pc:picChg>
      </pc:sldChg>
      <pc:sldChg chg="add">
        <pc:chgData name="Lauren Kearney" userId="b4143d71-0b4c-487b-ad54-94c3c8f1ceb9" providerId="ADAL" clId="{C81A7279-339D-41F5-87F3-DA76BF38467D}" dt="2023-07-06T15:38:08.818" v="106"/>
        <pc:sldMkLst>
          <pc:docMk/>
          <pc:sldMk cId="372320519" sldId="276"/>
        </pc:sldMkLst>
      </pc:sldChg>
      <pc:sldChg chg="modSp mod">
        <pc:chgData name="Lauren Kearney" userId="b4143d71-0b4c-487b-ad54-94c3c8f1ceb9" providerId="ADAL" clId="{C81A7279-339D-41F5-87F3-DA76BF38467D}" dt="2023-07-27T10:53:53.343" v="457" actId="20577"/>
        <pc:sldMkLst>
          <pc:docMk/>
          <pc:sldMk cId="3619506815" sldId="277"/>
        </pc:sldMkLst>
        <pc:graphicFrameChg chg="modGraphic">
          <ac:chgData name="Lauren Kearney" userId="b4143d71-0b4c-487b-ad54-94c3c8f1ceb9" providerId="ADAL" clId="{C81A7279-339D-41F5-87F3-DA76BF38467D}" dt="2023-07-27T10:53:53.343" v="457" actId="20577"/>
          <ac:graphicFrameMkLst>
            <pc:docMk/>
            <pc:sldMk cId="3619506815" sldId="277"/>
            <ac:graphicFrameMk id="7" creationId="{F6128756-376B-2ADB-1E86-672DAE913225}"/>
          </ac:graphicFrameMkLst>
        </pc:graphicFrameChg>
      </pc:sldChg>
      <pc:sldChg chg="addSp modSp new mod">
        <pc:chgData name="Lauren Kearney" userId="b4143d71-0b4c-487b-ad54-94c3c8f1ceb9" providerId="ADAL" clId="{C81A7279-339D-41F5-87F3-DA76BF38467D}" dt="2023-07-27T10:27:17.918" v="260" actId="20577"/>
        <pc:sldMkLst>
          <pc:docMk/>
          <pc:sldMk cId="626544365" sldId="279"/>
        </pc:sldMkLst>
        <pc:spChg chg="mod">
          <ac:chgData name="Lauren Kearney" userId="b4143d71-0b4c-487b-ad54-94c3c8f1ceb9" providerId="ADAL" clId="{C81A7279-339D-41F5-87F3-DA76BF38467D}" dt="2023-07-27T08:57:07.608" v="215" actId="1076"/>
          <ac:spMkLst>
            <pc:docMk/>
            <pc:sldMk cId="626544365" sldId="279"/>
            <ac:spMk id="2" creationId="{6E4CBA1F-7A5B-5EC2-4A01-A2343EB4F9F8}"/>
          </ac:spMkLst>
        </pc:spChg>
        <pc:spChg chg="add mod">
          <ac:chgData name="Lauren Kearney" userId="b4143d71-0b4c-487b-ad54-94c3c8f1ceb9" providerId="ADAL" clId="{C81A7279-339D-41F5-87F3-DA76BF38467D}" dt="2023-07-27T10:27:17.918" v="260" actId="20577"/>
          <ac:spMkLst>
            <pc:docMk/>
            <pc:sldMk cId="626544365" sldId="279"/>
            <ac:spMk id="10" creationId="{1AF9D7D0-F45A-254B-EA0E-E2049894C0B6}"/>
          </ac:spMkLst>
        </pc:spChg>
        <pc:picChg chg="add mod">
          <ac:chgData name="Lauren Kearney" userId="b4143d71-0b4c-487b-ad54-94c3c8f1ceb9" providerId="ADAL" clId="{C81A7279-339D-41F5-87F3-DA76BF38467D}" dt="2023-07-27T10:20:41.875" v="223" actId="1076"/>
          <ac:picMkLst>
            <pc:docMk/>
            <pc:sldMk cId="626544365" sldId="279"/>
            <ac:picMk id="7" creationId="{F2826147-9427-86A0-42CA-B7B42259EB4B}"/>
          </ac:picMkLst>
        </pc:picChg>
        <pc:picChg chg="add mod">
          <ac:chgData name="Lauren Kearney" userId="b4143d71-0b4c-487b-ad54-94c3c8f1ceb9" providerId="ADAL" clId="{C81A7279-339D-41F5-87F3-DA76BF38467D}" dt="2023-07-27T10:20:36.691" v="222" actId="1076"/>
          <ac:picMkLst>
            <pc:docMk/>
            <pc:sldMk cId="626544365" sldId="279"/>
            <ac:picMk id="9" creationId="{4B905DB0-2192-07E1-974B-D49AA4C9E4D3}"/>
          </ac:picMkLst>
        </pc:picChg>
      </pc:sldChg>
      <pc:sldChg chg="addSp delSp modSp new mod">
        <pc:chgData name="Lauren Kearney" userId="b4143d71-0b4c-487b-ad54-94c3c8f1ceb9" providerId="ADAL" clId="{C81A7279-339D-41F5-87F3-DA76BF38467D}" dt="2023-07-27T13:48:05.953" v="535" actId="20577"/>
        <pc:sldMkLst>
          <pc:docMk/>
          <pc:sldMk cId="1342426461" sldId="280"/>
        </pc:sldMkLst>
        <pc:spChg chg="mod">
          <ac:chgData name="Lauren Kearney" userId="b4143d71-0b4c-487b-ad54-94c3c8f1ceb9" providerId="ADAL" clId="{C81A7279-339D-41F5-87F3-DA76BF38467D}" dt="2023-07-27T11:36:16.432" v="523" actId="20577"/>
          <ac:spMkLst>
            <pc:docMk/>
            <pc:sldMk cId="1342426461" sldId="280"/>
            <ac:spMk id="2" creationId="{D2EC747A-C926-F79D-B0AF-AB96481A2F55}"/>
          </ac:spMkLst>
        </pc:spChg>
        <pc:spChg chg="add del">
          <ac:chgData name="Lauren Kearney" userId="b4143d71-0b4c-487b-ad54-94c3c8f1ceb9" providerId="ADAL" clId="{C81A7279-339D-41F5-87F3-DA76BF38467D}" dt="2023-07-27T13:46:06.762" v="525" actId="22"/>
          <ac:spMkLst>
            <pc:docMk/>
            <pc:sldMk cId="1342426461" sldId="280"/>
            <ac:spMk id="7" creationId="{C1DC60EF-94E6-00A5-5966-316B39B7AC68}"/>
          </ac:spMkLst>
        </pc:spChg>
        <pc:spChg chg="add mod">
          <ac:chgData name="Lauren Kearney" userId="b4143d71-0b4c-487b-ad54-94c3c8f1ceb9" providerId="ADAL" clId="{C81A7279-339D-41F5-87F3-DA76BF38467D}" dt="2023-07-27T13:48:05.953" v="535" actId="20577"/>
          <ac:spMkLst>
            <pc:docMk/>
            <pc:sldMk cId="1342426461" sldId="280"/>
            <ac:spMk id="9" creationId="{1BEB43EC-0F8B-7070-EED8-FCB08C5AB132}"/>
          </ac:spMkLst>
        </pc:spChg>
      </pc:sldChg>
    </pc:docChg>
  </pc:docChgLst>
  <pc:docChgLst>
    <pc:chgData name="Anthea Wilson" userId="S::anthea.wilson@esbuk.org::f289f84a-f1ae-46ed-b624-bcccc8b1693e" providerId="AD" clId="Web-{499D6A75-FA53-0800-C764-4CD223281157}"/>
    <pc:docChg chg="mod">
      <pc:chgData name="Anthea Wilson" userId="S::anthea.wilson@esbuk.org::f289f84a-f1ae-46ed-b624-bcccc8b1693e" providerId="AD" clId="Web-{499D6A75-FA53-0800-C764-4CD223281157}" dt="2023-08-08T11:14:26.772" v="1"/>
      <pc:docMkLst>
        <pc:docMk/>
      </pc:docMkLst>
      <pc:sldChg chg="addCm">
        <pc:chgData name="Anthea Wilson" userId="S::anthea.wilson@esbuk.org::f289f84a-f1ae-46ed-b624-bcccc8b1693e" providerId="AD" clId="Web-{499D6A75-FA53-0800-C764-4CD223281157}" dt="2023-08-08T11:14:26.772" v="1"/>
        <pc:sldMkLst>
          <pc:docMk/>
          <pc:sldMk cId="372320519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nthea Wilson" userId="S::anthea.wilson@esbuk.org::f289f84a-f1ae-46ed-b624-bcccc8b1693e" providerId="AD" clId="Web-{499D6A75-FA53-0800-C764-4CD223281157}" dt="2023-08-08T11:14:26.772" v="1"/>
              <pc2:cmMkLst xmlns:pc2="http://schemas.microsoft.com/office/powerpoint/2019/9/main/command">
                <pc:docMk/>
                <pc:sldMk cId="372320519" sldId="276"/>
                <pc2:cmMk id="{567917DD-2AC0-4D97-8FAA-B422D1EC603E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85C3B4FA-957C-47C6-B82F-A03D6CAB1AD7}"/>
    <pc:docChg chg="">
      <pc:chgData name="Lauren Kearney" userId="b4143d71-0b4c-487b-ad54-94c3c8f1ceb9" providerId="ADAL" clId="{85C3B4FA-957C-47C6-B82F-A03D6CAB1AD7}" dt="2023-10-05T13:23:46.182" v="2"/>
      <pc:docMkLst>
        <pc:docMk/>
      </pc:docMkLst>
      <pc:sldChg chg="delCm">
        <pc:chgData name="Lauren Kearney" userId="b4143d71-0b4c-487b-ad54-94c3c8f1ceb9" providerId="ADAL" clId="{85C3B4FA-957C-47C6-B82F-A03D6CAB1AD7}" dt="2023-10-05T13:23:46.182" v="2"/>
        <pc:sldMkLst>
          <pc:docMk/>
          <pc:sldMk cId="608009663" sldId="2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85C3B4FA-957C-47C6-B82F-A03D6CAB1AD7}" dt="2023-10-05T13:23:46.182" v="2"/>
              <pc2:cmMkLst xmlns:pc2="http://schemas.microsoft.com/office/powerpoint/2019/9/main/command">
                <pc:docMk/>
                <pc:sldMk cId="608009663" sldId="272"/>
                <pc2:cmMk id="{05EDC3C0-6CBD-4735-B47B-AEA3E3F48A1C}"/>
              </pc2:cmMkLst>
            </pc226:cmChg>
          </p:ext>
        </pc:extLst>
      </pc:sldChg>
      <pc:sldChg chg="delCm">
        <pc:chgData name="Lauren Kearney" userId="b4143d71-0b4c-487b-ad54-94c3c8f1ceb9" providerId="ADAL" clId="{85C3B4FA-957C-47C6-B82F-A03D6CAB1AD7}" dt="2023-10-05T13:21:39.755" v="1"/>
        <pc:sldMkLst>
          <pc:docMk/>
          <pc:sldMk cId="372320519" sldId="27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85C3B4FA-957C-47C6-B82F-A03D6CAB1AD7}" dt="2023-10-05T13:21:39.755" v="1"/>
              <pc2:cmMkLst xmlns:pc2="http://schemas.microsoft.com/office/powerpoint/2019/9/main/command">
                <pc:docMk/>
                <pc:sldMk cId="372320519" sldId="276"/>
                <pc2:cmMk id="{567917DD-2AC0-4D97-8FAA-B422D1EC603E}"/>
              </pc2:cmMkLst>
            </pc226:cmChg>
          </p:ext>
        </pc:extLst>
      </pc:sldChg>
      <pc:sldChg chg="delCm">
        <pc:chgData name="Lauren Kearney" userId="b4143d71-0b4c-487b-ad54-94c3c8f1ceb9" providerId="ADAL" clId="{85C3B4FA-957C-47C6-B82F-A03D6CAB1AD7}" dt="2023-10-05T13:15:07.113" v="0"/>
        <pc:sldMkLst>
          <pc:docMk/>
          <pc:sldMk cId="2777662238" sldId="28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auren Kearney" userId="b4143d71-0b4c-487b-ad54-94c3c8f1ceb9" providerId="ADAL" clId="{85C3B4FA-957C-47C6-B82F-A03D6CAB1AD7}" dt="2023-10-05T13:15:07.113" v="0"/>
              <pc2:cmMkLst xmlns:pc2="http://schemas.microsoft.com/office/powerpoint/2019/9/main/command">
                <pc:docMk/>
                <pc:sldMk cId="2777662238" sldId="281"/>
                <pc2:cmMk id="{6BB744D5-22A2-4481-8D48-FAC3AAD86276}"/>
              </pc2:cmMkLst>
            </pc226:cmChg>
          </p:ext>
        </pc:extLst>
      </pc:sldChg>
    </pc:docChg>
  </pc:docChgLst>
  <pc:docChgLst>
    <pc:chgData name="Lauren Kearney" userId="b4143d71-0b4c-487b-ad54-94c3c8f1ceb9" providerId="ADAL" clId="{0FF546B5-78AC-42F8-8470-A38C43786803}"/>
    <pc:docChg chg="modSld">
      <pc:chgData name="Lauren Kearney" userId="b4143d71-0b4c-487b-ad54-94c3c8f1ceb9" providerId="ADAL" clId="{0FF546B5-78AC-42F8-8470-A38C43786803}" dt="2023-06-08T10:17:40.590" v="0" actId="20577"/>
      <pc:docMkLst>
        <pc:docMk/>
      </pc:docMkLst>
      <pc:sldChg chg="modSp mod">
        <pc:chgData name="Lauren Kearney" userId="b4143d71-0b4c-487b-ad54-94c3c8f1ceb9" providerId="ADAL" clId="{0FF546B5-78AC-42F8-8470-A38C43786803}" dt="2023-06-08T10:17:40.590" v="0" actId="20577"/>
        <pc:sldMkLst>
          <pc:docMk/>
          <pc:sldMk cId="380473199" sldId="269"/>
        </pc:sldMkLst>
        <pc:spChg chg="mod">
          <ac:chgData name="Lauren Kearney" userId="b4143d71-0b4c-487b-ad54-94c3c8f1ceb9" providerId="ADAL" clId="{0FF546B5-78AC-42F8-8470-A38C43786803}" dt="2023-06-08T10:17:40.590" v="0" actId="20577"/>
          <ac:spMkLst>
            <pc:docMk/>
            <pc:sldMk cId="380473199" sldId="269"/>
            <ac:spMk id="8" creationId="{1D802D75-4751-4BB2-B5BD-7B9278E0C5BA}"/>
          </ac:spMkLst>
        </pc:spChg>
      </pc:sldChg>
    </pc:docChg>
  </pc:docChgLst>
  <pc:docChgLst>
    <pc:chgData name="Lauren Kearney" userId="b4143d71-0b4c-487b-ad54-94c3c8f1ceb9" providerId="ADAL" clId="{1B46D861-8CA1-46F0-9098-ABC9D7766AF8}"/>
    <pc:docChg chg="custSel modSld">
      <pc:chgData name="Lauren Kearney" userId="b4143d71-0b4c-487b-ad54-94c3c8f1ceb9" providerId="ADAL" clId="{1B46D861-8CA1-46F0-9098-ABC9D7766AF8}" dt="2023-12-20T10:16:16.143" v="20" actId="1076"/>
      <pc:docMkLst>
        <pc:docMk/>
      </pc:docMkLst>
      <pc:sldChg chg="modSp mod">
        <pc:chgData name="Lauren Kearney" userId="b4143d71-0b4c-487b-ad54-94c3c8f1ceb9" providerId="ADAL" clId="{1B46D861-8CA1-46F0-9098-ABC9D7766AF8}" dt="2023-12-20T10:15:43.643" v="15" actId="20577"/>
        <pc:sldMkLst>
          <pc:docMk/>
          <pc:sldMk cId="2181119785" sldId="265"/>
        </pc:sldMkLst>
        <pc:spChg chg="mod">
          <ac:chgData name="Lauren Kearney" userId="b4143d71-0b4c-487b-ad54-94c3c8f1ceb9" providerId="ADAL" clId="{1B46D861-8CA1-46F0-9098-ABC9D7766AF8}" dt="2023-12-20T10:15:43.643" v="15" actId="20577"/>
          <ac:spMkLst>
            <pc:docMk/>
            <pc:sldMk cId="2181119785" sldId="265"/>
            <ac:spMk id="2" creationId="{30C97A73-8511-DD43-BE87-4328925D31A2}"/>
          </ac:spMkLst>
        </pc:spChg>
        <pc:spChg chg="mod">
          <ac:chgData name="Lauren Kearney" userId="b4143d71-0b4c-487b-ad54-94c3c8f1ceb9" providerId="ADAL" clId="{1B46D861-8CA1-46F0-9098-ABC9D7766AF8}" dt="2023-12-18T14:08:02.324" v="2" actId="20577"/>
          <ac:spMkLst>
            <pc:docMk/>
            <pc:sldMk cId="2181119785" sldId="265"/>
            <ac:spMk id="20" creationId="{E3B7A4EE-9D48-7038-C03D-54DEFFEDB354}"/>
          </ac:spMkLst>
        </pc:spChg>
      </pc:sldChg>
      <pc:sldChg chg="modSp mod">
        <pc:chgData name="Lauren Kearney" userId="b4143d71-0b4c-487b-ad54-94c3c8f1ceb9" providerId="ADAL" clId="{1B46D861-8CA1-46F0-9098-ABC9D7766AF8}" dt="2023-12-20T10:15:50.423" v="17" actId="20577"/>
        <pc:sldMkLst>
          <pc:docMk/>
          <pc:sldMk cId="1560548218" sldId="266"/>
        </pc:sldMkLst>
        <pc:spChg chg="mod">
          <ac:chgData name="Lauren Kearney" userId="b4143d71-0b4c-487b-ad54-94c3c8f1ceb9" providerId="ADAL" clId="{1B46D861-8CA1-46F0-9098-ABC9D7766AF8}" dt="2023-12-20T10:15:50.423" v="17" actId="20577"/>
          <ac:spMkLst>
            <pc:docMk/>
            <pc:sldMk cId="1560548218" sldId="266"/>
            <ac:spMk id="2" creationId="{30C97A73-8511-DD43-BE87-4328925D31A2}"/>
          </ac:spMkLst>
        </pc:spChg>
      </pc:sldChg>
      <pc:sldChg chg="modSp mod">
        <pc:chgData name="Lauren Kearney" userId="b4143d71-0b4c-487b-ad54-94c3c8f1ceb9" providerId="ADAL" clId="{1B46D861-8CA1-46F0-9098-ABC9D7766AF8}" dt="2023-12-18T14:07:56.759" v="1" actId="404"/>
        <pc:sldMkLst>
          <pc:docMk/>
          <pc:sldMk cId="380473199" sldId="269"/>
        </pc:sldMkLst>
        <pc:spChg chg="mod">
          <ac:chgData name="Lauren Kearney" userId="b4143d71-0b4c-487b-ad54-94c3c8f1ceb9" providerId="ADAL" clId="{1B46D861-8CA1-46F0-9098-ABC9D7766AF8}" dt="2023-12-18T14:07:56.759" v="1" actId="404"/>
          <ac:spMkLst>
            <pc:docMk/>
            <pc:sldMk cId="380473199" sldId="269"/>
            <ac:spMk id="8" creationId="{1D802D75-4751-4BB2-B5BD-7B9278E0C5BA}"/>
          </ac:spMkLst>
        </pc:spChg>
      </pc:sldChg>
      <pc:sldChg chg="modSp mod">
        <pc:chgData name="Lauren Kearney" userId="b4143d71-0b4c-487b-ad54-94c3c8f1ceb9" providerId="ADAL" clId="{1B46D861-8CA1-46F0-9098-ABC9D7766AF8}" dt="2023-12-18T14:12:21.259" v="11" actId="207"/>
        <pc:sldMkLst>
          <pc:docMk/>
          <pc:sldMk cId="3731009781" sldId="271"/>
        </pc:sldMkLst>
        <pc:graphicFrameChg chg="modGraphic">
          <ac:chgData name="Lauren Kearney" userId="b4143d71-0b4c-487b-ad54-94c3c8f1ceb9" providerId="ADAL" clId="{1B46D861-8CA1-46F0-9098-ABC9D7766AF8}" dt="2023-12-18T14:12:21.259" v="11" actId="207"/>
          <ac:graphicFrameMkLst>
            <pc:docMk/>
            <pc:sldMk cId="3731009781" sldId="271"/>
            <ac:graphicFrameMk id="6" creationId="{00000000-0000-0000-0000-000000000000}"/>
          </ac:graphicFrameMkLst>
        </pc:graphicFrameChg>
      </pc:sldChg>
      <pc:sldChg chg="modSp mod">
        <pc:chgData name="Lauren Kearney" userId="b4143d71-0b4c-487b-ad54-94c3c8f1ceb9" providerId="ADAL" clId="{1B46D861-8CA1-46F0-9098-ABC9D7766AF8}" dt="2023-12-20T10:15:55.673" v="19" actId="20577"/>
        <pc:sldMkLst>
          <pc:docMk/>
          <pc:sldMk cId="28036040" sldId="273"/>
        </pc:sldMkLst>
        <pc:spChg chg="mod">
          <ac:chgData name="Lauren Kearney" userId="b4143d71-0b4c-487b-ad54-94c3c8f1ceb9" providerId="ADAL" clId="{1B46D861-8CA1-46F0-9098-ABC9D7766AF8}" dt="2023-12-20T10:15:55.673" v="19" actId="20577"/>
          <ac:spMkLst>
            <pc:docMk/>
            <pc:sldMk cId="28036040" sldId="273"/>
            <ac:spMk id="2" creationId="{24417036-3CB8-A4B2-73E9-C95D59F5D52E}"/>
          </ac:spMkLst>
        </pc:spChg>
      </pc:sldChg>
      <pc:sldChg chg="modSp mod">
        <pc:chgData name="Lauren Kearney" userId="b4143d71-0b4c-487b-ad54-94c3c8f1ceb9" providerId="ADAL" clId="{1B46D861-8CA1-46F0-9098-ABC9D7766AF8}" dt="2023-12-20T10:16:16.143" v="20" actId="1076"/>
        <pc:sldMkLst>
          <pc:docMk/>
          <pc:sldMk cId="1342426461" sldId="280"/>
        </pc:sldMkLst>
        <pc:spChg chg="mod">
          <ac:chgData name="Lauren Kearney" userId="b4143d71-0b4c-487b-ad54-94c3c8f1ceb9" providerId="ADAL" clId="{1B46D861-8CA1-46F0-9098-ABC9D7766AF8}" dt="2023-12-20T10:16:16.143" v="20" actId="1076"/>
          <ac:spMkLst>
            <pc:docMk/>
            <pc:sldMk cId="1342426461" sldId="280"/>
            <ac:spMk id="2" creationId="{D2EC747A-C926-F79D-B0AF-AB96481A2F55}"/>
          </ac:spMkLst>
        </pc:spChg>
      </pc:sldChg>
    </pc:docChg>
  </pc:docChgLst>
  <pc:docChgLst>
    <pc:chgData name="Lauren Kearney" userId="b4143d71-0b4c-487b-ad54-94c3c8f1ceb9" providerId="ADAL" clId="{55E26913-76B9-45D6-ACCE-5DC51773F2EE}"/>
    <pc:docChg chg="undo custSel addSld delSld modSld">
      <pc:chgData name="Lauren Kearney" userId="b4143d71-0b4c-487b-ad54-94c3c8f1ceb9" providerId="ADAL" clId="{55E26913-76B9-45D6-ACCE-5DC51773F2EE}" dt="2023-07-28T10:00:30.364" v="4263" actId="114"/>
      <pc:docMkLst>
        <pc:docMk/>
      </pc:docMkLst>
      <pc:sldChg chg="delSp mod">
        <pc:chgData name="Lauren Kearney" userId="b4143d71-0b4c-487b-ad54-94c3c8f1ceb9" providerId="ADAL" clId="{55E26913-76B9-45D6-ACCE-5DC51773F2EE}" dt="2023-07-07T13:27:56.275" v="341" actId="478"/>
        <pc:sldMkLst>
          <pc:docMk/>
          <pc:sldMk cId="2181119785" sldId="265"/>
        </pc:sldMkLst>
        <pc:picChg chg="del">
          <ac:chgData name="Lauren Kearney" userId="b4143d71-0b4c-487b-ad54-94c3c8f1ceb9" providerId="ADAL" clId="{55E26913-76B9-45D6-ACCE-5DC51773F2EE}" dt="2023-07-07T13:27:56.275" v="341" actId="478"/>
          <ac:picMkLst>
            <pc:docMk/>
            <pc:sldMk cId="2181119785" sldId="265"/>
            <ac:picMk id="9" creationId="{F2E0D24F-86A7-BE7E-C8DF-3C96A1AF9898}"/>
          </ac:picMkLst>
        </pc:picChg>
      </pc:sldChg>
      <pc:sldChg chg="del">
        <pc:chgData name="Lauren Kearney" userId="b4143d71-0b4c-487b-ad54-94c3c8f1ceb9" providerId="ADAL" clId="{55E26913-76B9-45D6-ACCE-5DC51773F2EE}" dt="2023-07-07T13:28:08.961" v="342" actId="47"/>
        <pc:sldMkLst>
          <pc:docMk/>
          <pc:sldMk cId="2688109878" sldId="267"/>
        </pc:sldMkLst>
      </pc:sldChg>
      <pc:sldChg chg="modNotesTx">
        <pc:chgData name="Lauren Kearney" userId="b4143d71-0b4c-487b-ad54-94c3c8f1ceb9" providerId="ADAL" clId="{55E26913-76B9-45D6-ACCE-5DC51773F2EE}" dt="2023-07-07T14:04:46.900" v="973" actId="6549"/>
        <pc:sldMkLst>
          <pc:docMk/>
          <pc:sldMk cId="2974942175" sldId="268"/>
        </pc:sldMkLst>
      </pc:sldChg>
      <pc:sldChg chg="addSp modSp mod modNotesTx">
        <pc:chgData name="Lauren Kearney" userId="b4143d71-0b4c-487b-ad54-94c3c8f1ceb9" providerId="ADAL" clId="{55E26913-76B9-45D6-ACCE-5DC51773F2EE}" dt="2023-07-07T14:51:53.219" v="1794" actId="6549"/>
        <pc:sldMkLst>
          <pc:docMk/>
          <pc:sldMk cId="608009663" sldId="272"/>
        </pc:sldMkLst>
        <pc:spChg chg="add mod">
          <ac:chgData name="Lauren Kearney" userId="b4143d71-0b4c-487b-ad54-94c3c8f1ceb9" providerId="ADAL" clId="{55E26913-76B9-45D6-ACCE-5DC51773F2EE}" dt="2023-07-07T14:36:48.525" v="1642" actId="20577"/>
          <ac:spMkLst>
            <pc:docMk/>
            <pc:sldMk cId="608009663" sldId="272"/>
            <ac:spMk id="8" creationId="{7EC9EAC3-D606-F635-F0F7-73B50DC70752}"/>
          </ac:spMkLst>
        </pc:spChg>
        <pc:graphicFrameChg chg="mod">
          <ac:chgData name="Lauren Kearney" userId="b4143d71-0b4c-487b-ad54-94c3c8f1ceb9" providerId="ADAL" clId="{55E26913-76B9-45D6-ACCE-5DC51773F2EE}" dt="2023-07-07T14:36:50.077" v="1643"/>
          <ac:graphicFrameMkLst>
            <pc:docMk/>
            <pc:sldMk cId="608009663" sldId="272"/>
            <ac:graphicFrameMk id="7" creationId="{F6128756-376B-2ADB-1E86-672DAE913225}"/>
          </ac:graphicFrameMkLst>
        </pc:graphicFrameChg>
      </pc:sldChg>
      <pc:sldChg chg="addSp delSp modSp mod">
        <pc:chgData name="Lauren Kearney" userId="b4143d71-0b4c-487b-ad54-94c3c8f1ceb9" providerId="ADAL" clId="{55E26913-76B9-45D6-ACCE-5DC51773F2EE}" dt="2023-07-07T13:57:53.745" v="971" actId="20577"/>
        <pc:sldMkLst>
          <pc:docMk/>
          <pc:sldMk cId="3518197613" sldId="274"/>
        </pc:sldMkLst>
        <pc:spChg chg="mod">
          <ac:chgData name="Lauren Kearney" userId="b4143d71-0b4c-487b-ad54-94c3c8f1ceb9" providerId="ADAL" clId="{55E26913-76B9-45D6-ACCE-5DC51773F2EE}" dt="2023-07-07T13:29:48.125" v="350" actId="1076"/>
          <ac:spMkLst>
            <pc:docMk/>
            <pc:sldMk cId="3518197613" sldId="274"/>
            <ac:spMk id="2" creationId="{326340E1-F243-E266-4934-81FE8C4516A0}"/>
          </ac:spMkLst>
        </pc:spChg>
        <pc:spChg chg="add del mod">
          <ac:chgData name="Lauren Kearney" userId="b4143d71-0b4c-487b-ad54-94c3c8f1ceb9" providerId="ADAL" clId="{55E26913-76B9-45D6-ACCE-5DC51773F2EE}" dt="2023-07-07T13:51:41.040" v="488" actId="478"/>
          <ac:spMkLst>
            <pc:docMk/>
            <pc:sldMk cId="3518197613" sldId="274"/>
            <ac:spMk id="6" creationId="{44E8EC5C-01E6-6C33-9E43-B5AC316F94F4}"/>
          </ac:spMkLst>
        </pc:spChg>
        <pc:spChg chg="add mod">
          <ac:chgData name="Lauren Kearney" userId="b4143d71-0b4c-487b-ad54-94c3c8f1ceb9" providerId="ADAL" clId="{55E26913-76B9-45D6-ACCE-5DC51773F2EE}" dt="2023-07-07T13:57:53.745" v="971" actId="20577"/>
          <ac:spMkLst>
            <pc:docMk/>
            <pc:sldMk cId="3518197613" sldId="274"/>
            <ac:spMk id="8" creationId="{5595DD06-FD14-FD8D-7DB9-1F01E4F65FAB}"/>
          </ac:spMkLst>
        </pc:spChg>
        <pc:picChg chg="add mod">
          <ac:chgData name="Lauren Kearney" userId="b4143d71-0b4c-487b-ad54-94c3c8f1ceb9" providerId="ADAL" clId="{55E26913-76B9-45D6-ACCE-5DC51773F2EE}" dt="2023-07-07T13:51:53.264" v="492" actId="1076"/>
          <ac:picMkLst>
            <pc:docMk/>
            <pc:sldMk cId="3518197613" sldId="274"/>
            <ac:picMk id="7" creationId="{17E48B37-9F7B-996F-2DFC-EC90764F09CD}"/>
          </ac:picMkLst>
        </pc:picChg>
      </pc:sldChg>
      <pc:sldChg chg="addSp modSp mod modNotesTx">
        <pc:chgData name="Lauren Kearney" userId="b4143d71-0b4c-487b-ad54-94c3c8f1ceb9" providerId="ADAL" clId="{55E26913-76B9-45D6-ACCE-5DC51773F2EE}" dt="2023-07-07T14:27:34.207" v="1585" actId="1076"/>
        <pc:sldMkLst>
          <pc:docMk/>
          <pc:sldMk cId="372320519" sldId="276"/>
        </pc:sldMkLst>
        <pc:spChg chg="mod">
          <ac:chgData name="Lauren Kearney" userId="b4143d71-0b4c-487b-ad54-94c3c8f1ceb9" providerId="ADAL" clId="{55E26913-76B9-45D6-ACCE-5DC51773F2EE}" dt="2023-07-07T14:27:34.207" v="1585" actId="1076"/>
          <ac:spMkLst>
            <pc:docMk/>
            <pc:sldMk cId="372320519" sldId="276"/>
            <ac:spMk id="2" creationId="{326340E1-F243-E266-4934-81FE8C4516A0}"/>
          </ac:spMkLst>
        </pc:spChg>
        <pc:spChg chg="add mod">
          <ac:chgData name="Lauren Kearney" userId="b4143d71-0b4c-487b-ad54-94c3c8f1ceb9" providerId="ADAL" clId="{55E26913-76B9-45D6-ACCE-5DC51773F2EE}" dt="2023-07-07T14:27:26.690" v="1584" actId="113"/>
          <ac:spMkLst>
            <pc:docMk/>
            <pc:sldMk cId="372320519" sldId="276"/>
            <ac:spMk id="10" creationId="{3036104C-4113-A0BB-E764-37F58A438F2F}"/>
          </ac:spMkLst>
        </pc:spChg>
        <pc:picChg chg="add mod">
          <ac:chgData name="Lauren Kearney" userId="b4143d71-0b4c-487b-ad54-94c3c8f1ceb9" providerId="ADAL" clId="{55E26913-76B9-45D6-ACCE-5DC51773F2EE}" dt="2023-07-07T14:24:57.968" v="991" actId="1076"/>
          <ac:picMkLst>
            <pc:docMk/>
            <pc:sldMk cId="372320519" sldId="276"/>
            <ac:picMk id="7" creationId="{EE63A73F-F3BB-4447-F0D7-9F986D530778}"/>
          </ac:picMkLst>
        </pc:picChg>
        <pc:picChg chg="add mod">
          <ac:chgData name="Lauren Kearney" userId="b4143d71-0b4c-487b-ad54-94c3c8f1ceb9" providerId="ADAL" clId="{55E26913-76B9-45D6-ACCE-5DC51773F2EE}" dt="2023-07-07T14:24:56.456" v="990" actId="1076"/>
          <ac:picMkLst>
            <pc:docMk/>
            <pc:sldMk cId="372320519" sldId="276"/>
            <ac:picMk id="9" creationId="{67198C29-C7DE-086E-1126-16A0B1DD53B4}"/>
          </ac:picMkLst>
        </pc:picChg>
      </pc:sldChg>
      <pc:sldChg chg="addSp delSp modSp add mod modNotesTx">
        <pc:chgData name="Lauren Kearney" userId="b4143d71-0b4c-487b-ad54-94c3c8f1ceb9" providerId="ADAL" clId="{55E26913-76B9-45D6-ACCE-5DC51773F2EE}" dt="2023-07-28T08:36:16.187" v="1796"/>
        <pc:sldMkLst>
          <pc:docMk/>
          <pc:sldMk cId="3619506815" sldId="277"/>
        </pc:sldMkLst>
        <pc:spChg chg="del">
          <ac:chgData name="Lauren Kearney" userId="b4143d71-0b4c-487b-ad54-94c3c8f1ceb9" providerId="ADAL" clId="{55E26913-76B9-45D6-ACCE-5DC51773F2EE}" dt="2023-07-07T10:40:37.604" v="190" actId="478"/>
          <ac:spMkLst>
            <pc:docMk/>
            <pc:sldMk cId="3619506815" sldId="277"/>
            <ac:spMk id="8" creationId="{7EC9EAC3-D606-F635-F0F7-73B50DC70752}"/>
          </ac:spMkLst>
        </pc:spChg>
        <pc:graphicFrameChg chg="modGraphic">
          <ac:chgData name="Lauren Kearney" userId="b4143d71-0b4c-487b-ad54-94c3c8f1ceb9" providerId="ADAL" clId="{55E26913-76B9-45D6-ACCE-5DC51773F2EE}" dt="2023-07-07T14:37:38.405" v="1792" actId="20577"/>
          <ac:graphicFrameMkLst>
            <pc:docMk/>
            <pc:sldMk cId="3619506815" sldId="277"/>
            <ac:graphicFrameMk id="7" creationId="{F6128756-376B-2ADB-1E86-672DAE913225}"/>
          </ac:graphicFrameMkLst>
        </pc:graphicFrameChg>
        <pc:picChg chg="del">
          <ac:chgData name="Lauren Kearney" userId="b4143d71-0b4c-487b-ad54-94c3c8f1ceb9" providerId="ADAL" clId="{55E26913-76B9-45D6-ACCE-5DC51773F2EE}" dt="2023-07-28T08:36:14.645" v="1795" actId="21"/>
          <ac:picMkLst>
            <pc:docMk/>
            <pc:sldMk cId="3619506815" sldId="277"/>
            <ac:picMk id="6" creationId="{212D5744-4FA7-D97A-C53D-F87A24BCD66A}"/>
          </ac:picMkLst>
        </pc:picChg>
        <pc:picChg chg="add mod">
          <ac:chgData name="Lauren Kearney" userId="b4143d71-0b4c-487b-ad54-94c3c8f1ceb9" providerId="ADAL" clId="{55E26913-76B9-45D6-ACCE-5DC51773F2EE}" dt="2023-07-28T08:36:16.187" v="1796"/>
          <ac:picMkLst>
            <pc:docMk/>
            <pc:sldMk cId="3619506815" sldId="277"/>
            <ac:picMk id="8" creationId="{086C9964-3B14-233D-904D-68FB222AFF8A}"/>
          </ac:picMkLst>
        </pc:picChg>
      </pc:sldChg>
      <pc:sldChg chg="addSp delSp modSp new mod">
        <pc:chgData name="Lauren Kearney" userId="b4143d71-0b4c-487b-ad54-94c3c8f1ceb9" providerId="ADAL" clId="{55E26913-76B9-45D6-ACCE-5DC51773F2EE}" dt="2023-07-07T13:58:07.055" v="972" actId="1076"/>
        <pc:sldMkLst>
          <pc:docMk/>
          <pc:sldMk cId="2278946334" sldId="278"/>
        </pc:sldMkLst>
        <pc:spChg chg="del">
          <ac:chgData name="Lauren Kearney" userId="b4143d71-0b4c-487b-ad54-94c3c8f1ceb9" providerId="ADAL" clId="{55E26913-76B9-45D6-ACCE-5DC51773F2EE}" dt="2023-07-07T13:43:53.586" v="356" actId="478"/>
          <ac:spMkLst>
            <pc:docMk/>
            <pc:sldMk cId="2278946334" sldId="278"/>
            <ac:spMk id="2" creationId="{887971C4-3B8F-37E2-F4D4-F544E5D6D48D}"/>
          </ac:spMkLst>
        </pc:spChg>
        <pc:spChg chg="add mod">
          <ac:chgData name="Lauren Kearney" userId="b4143d71-0b4c-487b-ad54-94c3c8f1ceb9" providerId="ADAL" clId="{55E26913-76B9-45D6-ACCE-5DC51773F2EE}" dt="2023-07-07T13:46:39.394" v="487" actId="20577"/>
          <ac:spMkLst>
            <pc:docMk/>
            <pc:sldMk cId="2278946334" sldId="278"/>
            <ac:spMk id="11" creationId="{988B1784-BF00-BFBF-AEBB-3B991B129F7D}"/>
          </ac:spMkLst>
        </pc:spChg>
        <pc:graphicFrameChg chg="add del mod modGraphic">
          <ac:chgData name="Lauren Kearney" userId="b4143d71-0b4c-487b-ad54-94c3c8f1ceb9" providerId="ADAL" clId="{55E26913-76B9-45D6-ACCE-5DC51773F2EE}" dt="2023-07-07T13:44:52.729" v="371" actId="478"/>
          <ac:graphicFrameMkLst>
            <pc:docMk/>
            <pc:sldMk cId="2278946334" sldId="278"/>
            <ac:graphicFrameMk id="7" creationId="{D9BEF8CA-DF9E-7117-B1BC-B9BB0B7EED24}"/>
          </ac:graphicFrameMkLst>
        </pc:graphicFrameChg>
        <pc:picChg chg="add del mod">
          <ac:chgData name="Lauren Kearney" userId="b4143d71-0b4c-487b-ad54-94c3c8f1ceb9" providerId="ADAL" clId="{55E26913-76B9-45D6-ACCE-5DC51773F2EE}" dt="2023-07-07T13:43:59.427" v="360"/>
          <ac:picMkLst>
            <pc:docMk/>
            <pc:sldMk cId="2278946334" sldId="278"/>
            <ac:picMk id="6" creationId="{1028313D-42A2-E0E4-C459-B1D57145B985}"/>
          </ac:picMkLst>
        </pc:picChg>
        <pc:picChg chg="add mod">
          <ac:chgData name="Lauren Kearney" userId="b4143d71-0b4c-487b-ad54-94c3c8f1ceb9" providerId="ADAL" clId="{55E26913-76B9-45D6-ACCE-5DC51773F2EE}" dt="2023-07-07T13:45:02.385" v="375" actId="1076"/>
          <ac:picMkLst>
            <pc:docMk/>
            <pc:sldMk cId="2278946334" sldId="278"/>
            <ac:picMk id="8" creationId="{DC180A4B-0838-7B74-7930-604857B6ED0E}"/>
          </ac:picMkLst>
        </pc:picChg>
        <pc:picChg chg="add del mod">
          <ac:chgData name="Lauren Kearney" userId="b4143d71-0b4c-487b-ad54-94c3c8f1ceb9" providerId="ADAL" clId="{55E26913-76B9-45D6-ACCE-5DC51773F2EE}" dt="2023-07-07T13:45:44.593" v="380" actId="478"/>
          <ac:picMkLst>
            <pc:docMk/>
            <pc:sldMk cId="2278946334" sldId="278"/>
            <ac:picMk id="9" creationId="{AB394273-B24F-C721-0BBC-1D6067BD55D0}"/>
          </ac:picMkLst>
        </pc:picChg>
        <pc:picChg chg="add mod">
          <ac:chgData name="Lauren Kearney" userId="b4143d71-0b4c-487b-ad54-94c3c8f1ceb9" providerId="ADAL" clId="{55E26913-76B9-45D6-ACCE-5DC51773F2EE}" dt="2023-07-07T13:58:07.055" v="972" actId="1076"/>
          <ac:picMkLst>
            <pc:docMk/>
            <pc:sldMk cId="2278946334" sldId="278"/>
            <ac:picMk id="10" creationId="{71C4696A-7D2B-F841-638C-3A450388BC5D}"/>
          </ac:picMkLst>
        </pc:picChg>
      </pc:sldChg>
      <pc:sldChg chg="addSp modSp mod">
        <pc:chgData name="Lauren Kearney" userId="b4143d71-0b4c-487b-ad54-94c3c8f1ceb9" providerId="ADAL" clId="{55E26913-76B9-45D6-ACCE-5DC51773F2EE}" dt="2023-07-28T09:53:17.616" v="4249" actId="1076"/>
        <pc:sldMkLst>
          <pc:docMk/>
          <pc:sldMk cId="1342426461" sldId="280"/>
        </pc:sldMkLst>
        <pc:spChg chg="mod">
          <ac:chgData name="Lauren Kearney" userId="b4143d71-0b4c-487b-ad54-94c3c8f1ceb9" providerId="ADAL" clId="{55E26913-76B9-45D6-ACCE-5DC51773F2EE}" dt="2023-07-28T09:53:09.776" v="4247" actId="1076"/>
          <ac:spMkLst>
            <pc:docMk/>
            <pc:sldMk cId="1342426461" sldId="280"/>
            <ac:spMk id="9" creationId="{1BEB43EC-0F8B-7070-EED8-FCB08C5AB132}"/>
          </ac:spMkLst>
        </pc:spChg>
        <pc:picChg chg="add mod">
          <ac:chgData name="Lauren Kearney" userId="b4143d71-0b4c-487b-ad54-94c3c8f1ceb9" providerId="ADAL" clId="{55E26913-76B9-45D6-ACCE-5DC51773F2EE}" dt="2023-07-28T09:53:17.616" v="4249" actId="1076"/>
          <ac:picMkLst>
            <pc:docMk/>
            <pc:sldMk cId="1342426461" sldId="280"/>
            <ac:picMk id="6" creationId="{381FFAE3-7E01-E60F-E6A0-102F460A03AA}"/>
          </ac:picMkLst>
        </pc:picChg>
        <pc:picChg chg="add mod">
          <ac:chgData name="Lauren Kearney" userId="b4143d71-0b4c-487b-ad54-94c3c8f1ceb9" providerId="ADAL" clId="{55E26913-76B9-45D6-ACCE-5DC51773F2EE}" dt="2023-07-28T09:53:11.271" v="4248" actId="1076"/>
          <ac:picMkLst>
            <pc:docMk/>
            <pc:sldMk cId="1342426461" sldId="280"/>
            <ac:picMk id="7" creationId="{FB6B7078-027E-5BD9-3472-19A6D98DCB01}"/>
          </ac:picMkLst>
        </pc:picChg>
        <pc:picChg chg="add mod">
          <ac:chgData name="Lauren Kearney" userId="b4143d71-0b4c-487b-ad54-94c3c8f1ceb9" providerId="ADAL" clId="{55E26913-76B9-45D6-ACCE-5DC51773F2EE}" dt="2023-07-28T09:53:06.516" v="4246" actId="688"/>
          <ac:picMkLst>
            <pc:docMk/>
            <pc:sldMk cId="1342426461" sldId="280"/>
            <ac:picMk id="8" creationId="{7C9F4DCD-CDCF-A606-0CDA-D011AAF435E7}"/>
          </ac:picMkLst>
        </pc:picChg>
      </pc:sldChg>
      <pc:sldChg chg="addSp delSp modSp new mod addCm modNotesTx">
        <pc:chgData name="Lauren Kearney" userId="b4143d71-0b4c-487b-ad54-94c3c8f1ceb9" providerId="ADAL" clId="{55E26913-76B9-45D6-ACCE-5DC51773F2EE}" dt="2023-07-28T09:08:28.417" v="3269" actId="20577"/>
        <pc:sldMkLst>
          <pc:docMk/>
          <pc:sldMk cId="2777662238" sldId="281"/>
        </pc:sldMkLst>
        <pc:spChg chg="mod">
          <ac:chgData name="Lauren Kearney" userId="b4143d71-0b4c-487b-ad54-94c3c8f1ceb9" providerId="ADAL" clId="{55E26913-76B9-45D6-ACCE-5DC51773F2EE}" dt="2023-07-28T08:52:23.463" v="2466" actId="5793"/>
          <ac:spMkLst>
            <pc:docMk/>
            <pc:sldMk cId="2777662238" sldId="281"/>
            <ac:spMk id="2" creationId="{5BB8BD55-7A1E-7459-EB4D-09E254FF3297}"/>
          </ac:spMkLst>
        </pc:spChg>
        <pc:spChg chg="add mod">
          <ac:chgData name="Lauren Kearney" userId="b4143d71-0b4c-487b-ad54-94c3c8f1ceb9" providerId="ADAL" clId="{55E26913-76B9-45D6-ACCE-5DC51773F2EE}" dt="2023-07-28T08:57:22.859" v="3064" actId="113"/>
          <ac:spMkLst>
            <pc:docMk/>
            <pc:sldMk cId="2777662238" sldId="281"/>
            <ac:spMk id="7" creationId="{5E5DC627-258D-D827-FB82-62ADCEFFF497}"/>
          </ac:spMkLst>
        </pc:spChg>
        <pc:spChg chg="add del mod">
          <ac:chgData name="Lauren Kearney" userId="b4143d71-0b4c-487b-ad54-94c3c8f1ceb9" providerId="ADAL" clId="{55E26913-76B9-45D6-ACCE-5DC51773F2EE}" dt="2023-07-28T08:40:54.997" v="1961" actId="478"/>
          <ac:spMkLst>
            <pc:docMk/>
            <pc:sldMk cId="2777662238" sldId="281"/>
            <ac:spMk id="8" creationId="{252C9299-36DD-1A25-5F59-B2A659452786}"/>
          </ac:spMkLst>
        </pc:spChg>
        <pc:spChg chg="add mod">
          <ac:chgData name="Lauren Kearney" userId="b4143d71-0b4c-487b-ad54-94c3c8f1ceb9" providerId="ADAL" clId="{55E26913-76B9-45D6-ACCE-5DC51773F2EE}" dt="2023-07-28T08:50:22.244" v="2434" actId="1076"/>
          <ac:spMkLst>
            <pc:docMk/>
            <pc:sldMk cId="2777662238" sldId="281"/>
            <ac:spMk id="11" creationId="{1598A667-DE71-D41D-6F26-155C8265F981}"/>
          </ac:spMkLst>
        </pc:spChg>
        <pc:spChg chg="add mod">
          <ac:chgData name="Lauren Kearney" userId="b4143d71-0b4c-487b-ad54-94c3c8f1ceb9" providerId="ADAL" clId="{55E26913-76B9-45D6-ACCE-5DC51773F2EE}" dt="2023-07-28T08:55:07.835" v="2588" actId="1076"/>
          <ac:spMkLst>
            <pc:docMk/>
            <pc:sldMk cId="2777662238" sldId="281"/>
            <ac:spMk id="14" creationId="{2E37C0DB-5240-8DA0-3872-1665508DD756}"/>
          </ac:spMkLst>
        </pc:spChg>
        <pc:spChg chg="add mod">
          <ac:chgData name="Lauren Kearney" userId="b4143d71-0b4c-487b-ad54-94c3c8f1ceb9" providerId="ADAL" clId="{55E26913-76B9-45D6-ACCE-5DC51773F2EE}" dt="2023-07-28T08:44:57.077" v="2237" actId="20577"/>
          <ac:spMkLst>
            <pc:docMk/>
            <pc:sldMk cId="2777662238" sldId="281"/>
            <ac:spMk id="18" creationId="{B545FC7F-648E-10CC-D57F-5099B52D52EC}"/>
          </ac:spMkLst>
        </pc:spChg>
        <pc:spChg chg="add mod">
          <ac:chgData name="Lauren Kearney" userId="b4143d71-0b4c-487b-ad54-94c3c8f1ceb9" providerId="ADAL" clId="{55E26913-76B9-45D6-ACCE-5DC51773F2EE}" dt="2023-07-28T08:46:52.245" v="2262" actId="20577"/>
          <ac:spMkLst>
            <pc:docMk/>
            <pc:sldMk cId="2777662238" sldId="281"/>
            <ac:spMk id="19" creationId="{833B0EB3-72A2-8804-1D63-95127C97D2F5}"/>
          </ac:spMkLst>
        </pc:spChg>
        <pc:spChg chg="add mod">
          <ac:chgData name="Lauren Kearney" userId="b4143d71-0b4c-487b-ad54-94c3c8f1ceb9" providerId="ADAL" clId="{55E26913-76B9-45D6-ACCE-5DC51773F2EE}" dt="2023-07-28T08:54:56.355" v="2584" actId="1076"/>
          <ac:spMkLst>
            <pc:docMk/>
            <pc:sldMk cId="2777662238" sldId="281"/>
            <ac:spMk id="22" creationId="{1D040600-F69C-CFCE-B79A-E6C3E8676870}"/>
          </ac:spMkLst>
        </pc:spChg>
        <pc:spChg chg="add mod">
          <ac:chgData name="Lauren Kearney" userId="b4143d71-0b4c-487b-ad54-94c3c8f1ceb9" providerId="ADAL" clId="{55E26913-76B9-45D6-ACCE-5DC51773F2EE}" dt="2023-07-28T08:48:41.444" v="2385" actId="20577"/>
          <ac:spMkLst>
            <pc:docMk/>
            <pc:sldMk cId="2777662238" sldId="281"/>
            <ac:spMk id="25" creationId="{D6C20149-808B-61F9-3D55-E549A90480A9}"/>
          </ac:spMkLst>
        </pc:spChg>
        <pc:spChg chg="add mod">
          <ac:chgData name="Lauren Kearney" userId="b4143d71-0b4c-487b-ad54-94c3c8f1ceb9" providerId="ADAL" clId="{55E26913-76B9-45D6-ACCE-5DC51773F2EE}" dt="2023-07-28T08:50:02.446" v="2430" actId="207"/>
          <ac:spMkLst>
            <pc:docMk/>
            <pc:sldMk cId="2777662238" sldId="281"/>
            <ac:spMk id="31" creationId="{76AD8554-D096-BD58-16D5-E771599B0749}"/>
          </ac:spMkLst>
        </pc:spChg>
        <pc:spChg chg="add mod">
          <ac:chgData name="Lauren Kearney" userId="b4143d71-0b4c-487b-ad54-94c3c8f1ceb9" providerId="ADAL" clId="{55E26913-76B9-45D6-ACCE-5DC51773F2EE}" dt="2023-07-28T08:53:20.729" v="2582" actId="113"/>
          <ac:spMkLst>
            <pc:docMk/>
            <pc:sldMk cId="2777662238" sldId="281"/>
            <ac:spMk id="38" creationId="{369DF137-1704-D20F-CDE6-3A60EEB74D0E}"/>
          </ac:spMkLst>
        </pc:spChg>
        <pc:spChg chg="add mod">
          <ac:chgData name="Lauren Kearney" userId="b4143d71-0b4c-487b-ad54-94c3c8f1ceb9" providerId="ADAL" clId="{55E26913-76B9-45D6-ACCE-5DC51773F2EE}" dt="2023-07-28T08:55:27.219" v="2605" actId="1076"/>
          <ac:spMkLst>
            <pc:docMk/>
            <pc:sldMk cId="2777662238" sldId="281"/>
            <ac:spMk id="40" creationId="{F70220A2-89D9-885D-AE77-61F1D554227F}"/>
          </ac:spMkLst>
        </pc:spChg>
        <pc:spChg chg="add mod">
          <ac:chgData name="Lauren Kearney" userId="b4143d71-0b4c-487b-ad54-94c3c8f1ceb9" providerId="ADAL" clId="{55E26913-76B9-45D6-ACCE-5DC51773F2EE}" dt="2023-07-28T08:57:45.618" v="3099" actId="14100"/>
          <ac:spMkLst>
            <pc:docMk/>
            <pc:sldMk cId="2777662238" sldId="281"/>
            <ac:spMk id="44" creationId="{191D91B7-A332-7C1A-17E5-DA1DB4A39EC9}"/>
          </ac:spMkLst>
        </pc:spChg>
        <pc:spChg chg="add del mod">
          <ac:chgData name="Lauren Kearney" userId="b4143d71-0b4c-487b-ad54-94c3c8f1ceb9" providerId="ADAL" clId="{55E26913-76B9-45D6-ACCE-5DC51773F2EE}" dt="2023-07-28T08:58:30.378" v="3108" actId="478"/>
          <ac:spMkLst>
            <pc:docMk/>
            <pc:sldMk cId="2777662238" sldId="281"/>
            <ac:spMk id="52" creationId="{6E8EDA16-CE1C-D969-DCE3-E9CBF1A5FB76}"/>
          </ac:spMkLst>
        </pc:spChg>
        <pc:spChg chg="add mod">
          <ac:chgData name="Lauren Kearney" userId="b4143d71-0b4c-487b-ad54-94c3c8f1ceb9" providerId="ADAL" clId="{55E26913-76B9-45D6-ACCE-5DC51773F2EE}" dt="2023-07-28T09:08:28.417" v="3269" actId="20577"/>
          <ac:spMkLst>
            <pc:docMk/>
            <pc:sldMk cId="2777662238" sldId="281"/>
            <ac:spMk id="53" creationId="{CC091FA3-81CD-3925-8E75-1DC5386A3010}"/>
          </ac:spMkLst>
        </pc:spChg>
        <pc:spChg chg="add mod">
          <ac:chgData name="Lauren Kearney" userId="b4143d71-0b4c-487b-ad54-94c3c8f1ceb9" providerId="ADAL" clId="{55E26913-76B9-45D6-ACCE-5DC51773F2EE}" dt="2023-07-28T09:03:12.441" v="3242" actId="20577"/>
          <ac:spMkLst>
            <pc:docMk/>
            <pc:sldMk cId="2777662238" sldId="281"/>
            <ac:spMk id="55" creationId="{4328ACC8-6E81-3F54-5912-B5D5FAA5B17D}"/>
          </ac:spMkLst>
        </pc:spChg>
        <pc:spChg chg="add mod">
          <ac:chgData name="Lauren Kearney" userId="b4143d71-0b4c-487b-ad54-94c3c8f1ceb9" providerId="ADAL" clId="{55E26913-76B9-45D6-ACCE-5DC51773F2EE}" dt="2023-07-28T09:04:06.217" v="3256" actId="20577"/>
          <ac:spMkLst>
            <pc:docMk/>
            <pc:sldMk cId="2777662238" sldId="281"/>
            <ac:spMk id="56" creationId="{AB0B6CF8-A3FA-E635-16B2-DDCE7F60739F}"/>
          </ac:spMkLst>
        </pc:spChg>
        <pc:picChg chg="add mod">
          <ac:chgData name="Lauren Kearney" userId="b4143d71-0b4c-487b-ad54-94c3c8f1ceb9" providerId="ADAL" clId="{55E26913-76B9-45D6-ACCE-5DC51773F2EE}" dt="2023-07-28T08:52:28.307" v="2467" actId="1076"/>
          <ac:picMkLst>
            <pc:docMk/>
            <pc:sldMk cId="2777662238" sldId="281"/>
            <ac:picMk id="37" creationId="{FD4E5B14-2359-8CFD-3BAA-D70B90751A4A}"/>
          </ac:picMkLst>
        </pc:picChg>
        <pc:cxnChg chg="add mod">
          <ac:chgData name="Lauren Kearney" userId="b4143d71-0b4c-487b-ad54-94c3c8f1ceb9" providerId="ADAL" clId="{55E26913-76B9-45D6-ACCE-5DC51773F2EE}" dt="2023-07-28T08:50:19.636" v="2433" actId="14100"/>
          <ac:cxnSpMkLst>
            <pc:docMk/>
            <pc:sldMk cId="2777662238" sldId="281"/>
            <ac:cxnSpMk id="10" creationId="{4BBE67CB-A88E-61DA-D6EC-2572C5FC4824}"/>
          </ac:cxnSpMkLst>
        </pc:cxnChg>
        <pc:cxnChg chg="add mod">
          <ac:chgData name="Lauren Kearney" userId="b4143d71-0b4c-487b-ad54-94c3c8f1ceb9" providerId="ADAL" clId="{55E26913-76B9-45D6-ACCE-5DC51773F2EE}" dt="2023-07-28T08:55:10.915" v="2589" actId="14100"/>
          <ac:cxnSpMkLst>
            <pc:docMk/>
            <pc:sldMk cId="2777662238" sldId="281"/>
            <ac:cxnSpMk id="13" creationId="{500F1E8E-5AA9-A12C-8413-F07A10DFB2CF}"/>
          </ac:cxnSpMkLst>
        </pc:cxnChg>
        <pc:cxnChg chg="add mod">
          <ac:chgData name="Lauren Kearney" userId="b4143d71-0b4c-487b-ad54-94c3c8f1ceb9" providerId="ADAL" clId="{55E26913-76B9-45D6-ACCE-5DC51773F2EE}" dt="2023-07-28T08:44:16.363" v="2137" actId="13822"/>
          <ac:cxnSpMkLst>
            <pc:docMk/>
            <pc:sldMk cId="2777662238" sldId="281"/>
            <ac:cxnSpMk id="17" creationId="{032878F0-2572-5522-5DFF-8B9E5FBAA9B1}"/>
          </ac:cxnSpMkLst>
        </pc:cxnChg>
        <pc:cxnChg chg="add mod">
          <ac:chgData name="Lauren Kearney" userId="b4143d71-0b4c-487b-ad54-94c3c8f1ceb9" providerId="ADAL" clId="{55E26913-76B9-45D6-ACCE-5DC51773F2EE}" dt="2023-07-28T08:50:54.011" v="2435" actId="14100"/>
          <ac:cxnSpMkLst>
            <pc:docMk/>
            <pc:sldMk cId="2777662238" sldId="281"/>
            <ac:cxnSpMk id="21" creationId="{963C4F7B-D8CB-A3FB-7F89-FEECDB6CFD66}"/>
          </ac:cxnSpMkLst>
        </pc:cxnChg>
        <pc:cxnChg chg="add mod">
          <ac:chgData name="Lauren Kearney" userId="b4143d71-0b4c-487b-ad54-94c3c8f1ceb9" providerId="ADAL" clId="{55E26913-76B9-45D6-ACCE-5DC51773F2EE}" dt="2023-07-28T08:54:59.075" v="2585" actId="14100"/>
          <ac:cxnSpMkLst>
            <pc:docMk/>
            <pc:sldMk cId="2777662238" sldId="281"/>
            <ac:cxnSpMk id="24" creationId="{DB9019A9-184B-CADA-09AF-0650B5CE784C}"/>
          </ac:cxnSpMkLst>
        </pc:cxnChg>
        <pc:cxnChg chg="add mod">
          <ac:chgData name="Lauren Kearney" userId="b4143d71-0b4c-487b-ad54-94c3c8f1ceb9" providerId="ADAL" clId="{55E26913-76B9-45D6-ACCE-5DC51773F2EE}" dt="2023-07-28T08:51:16.795" v="2438" actId="14100"/>
          <ac:cxnSpMkLst>
            <pc:docMk/>
            <pc:sldMk cId="2777662238" sldId="281"/>
            <ac:cxnSpMk id="27" creationId="{AB4026FC-4ED7-D540-C0B5-2E20B6EAE2B7}"/>
          </ac:cxnSpMkLst>
        </pc:cxnChg>
        <pc:cxnChg chg="add mod">
          <ac:chgData name="Lauren Kearney" userId="b4143d71-0b4c-487b-ad54-94c3c8f1ceb9" providerId="ADAL" clId="{55E26913-76B9-45D6-ACCE-5DC51773F2EE}" dt="2023-07-28T08:55:27.219" v="2605" actId="1076"/>
          <ac:cxnSpMkLst>
            <pc:docMk/>
            <pc:sldMk cId="2777662238" sldId="281"/>
            <ac:cxnSpMk id="41" creationId="{970969F8-B9B1-3031-AC3A-1422827EFC14}"/>
          </ac:cxnSpMkLst>
        </pc:cxnChg>
        <pc:cxnChg chg="add mod">
          <ac:chgData name="Lauren Kearney" userId="b4143d71-0b4c-487b-ad54-94c3c8f1ceb9" providerId="ADAL" clId="{55E26913-76B9-45D6-ACCE-5DC51773F2EE}" dt="2023-07-28T09:08:05.536" v="3260" actId="14100"/>
          <ac:cxnSpMkLst>
            <pc:docMk/>
            <pc:sldMk cId="2777662238" sldId="281"/>
            <ac:cxnSpMk id="46" creationId="{3ED2157C-1BC3-232D-5D3C-B6FDA0E66D26}"/>
          </ac:cxnSpMkLst>
        </pc:cxnChg>
        <pc:cxnChg chg="add mod">
          <ac:chgData name="Lauren Kearney" userId="b4143d71-0b4c-487b-ad54-94c3c8f1ceb9" providerId="ADAL" clId="{55E26913-76B9-45D6-ACCE-5DC51773F2EE}" dt="2023-07-28T08:58:39.450" v="3111" actId="14100"/>
          <ac:cxnSpMkLst>
            <pc:docMk/>
            <pc:sldMk cId="2777662238" sldId="281"/>
            <ac:cxnSpMk id="49" creationId="{1CA83683-47FE-992C-CEDD-FC3A943A5979}"/>
          </ac:cxnSpMkLst>
        </pc:cxnChg>
        <pc:cxnChg chg="add mod">
          <ac:chgData name="Lauren Kearney" userId="b4143d71-0b4c-487b-ad54-94c3c8f1ceb9" providerId="ADAL" clId="{55E26913-76B9-45D6-ACCE-5DC51773F2EE}" dt="2023-07-28T08:59:00.858" v="3147" actId="1076"/>
          <ac:cxnSpMkLst>
            <pc:docMk/>
            <pc:sldMk cId="2777662238" sldId="281"/>
            <ac:cxnSpMk id="51" creationId="{ECA7C7C0-9BE9-D5FD-A981-5045A9CA7E1C}"/>
          </ac:cxnSpMkLst>
        </pc:cxnChg>
        <pc:cxnChg chg="add mod">
          <ac:chgData name="Lauren Kearney" userId="b4143d71-0b4c-487b-ad54-94c3c8f1ceb9" providerId="ADAL" clId="{55E26913-76B9-45D6-ACCE-5DC51773F2EE}" dt="2023-07-28T09:04:12.368" v="3258" actId="13822"/>
          <ac:cxnSpMkLst>
            <pc:docMk/>
            <pc:sldMk cId="2777662238" sldId="281"/>
            <ac:cxnSpMk id="58" creationId="{32642B8B-3FCF-4272-8A6E-2E50D9F7FAF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auren Kearney" userId="b4143d71-0b4c-487b-ad54-94c3c8f1ceb9" providerId="ADAL" clId="{55E26913-76B9-45D6-ACCE-5DC51773F2EE}" dt="2023-07-28T09:04:16.366" v="3259"/>
              <pc2:cmMkLst xmlns:pc2="http://schemas.microsoft.com/office/powerpoint/2019/9/main/command">
                <pc:docMk/>
                <pc:sldMk cId="2777662238" sldId="281"/>
                <pc2:cmMk id="{6BB744D5-22A2-4481-8D48-FAC3AAD86276}"/>
              </pc2:cmMkLst>
            </pc226:cmChg>
          </p:ext>
        </pc:extLst>
      </pc:sldChg>
      <pc:sldChg chg="addSp delSp modSp new mod">
        <pc:chgData name="Lauren Kearney" userId="b4143d71-0b4c-487b-ad54-94c3c8f1ceb9" providerId="ADAL" clId="{55E26913-76B9-45D6-ACCE-5DC51773F2EE}" dt="2023-07-28T10:00:30.364" v="4263" actId="114"/>
        <pc:sldMkLst>
          <pc:docMk/>
          <pc:sldMk cId="1445270065" sldId="282"/>
        </pc:sldMkLst>
        <pc:spChg chg="mod">
          <ac:chgData name="Lauren Kearney" userId="b4143d71-0b4c-487b-ad54-94c3c8f1ceb9" providerId="ADAL" clId="{55E26913-76B9-45D6-ACCE-5DC51773F2EE}" dt="2023-07-28T09:09:33.296" v="3289" actId="1076"/>
          <ac:spMkLst>
            <pc:docMk/>
            <pc:sldMk cId="1445270065" sldId="282"/>
            <ac:spMk id="2" creationId="{7509B4B2-5283-B831-AA64-695D6C3EE4A0}"/>
          </ac:spMkLst>
        </pc:spChg>
        <pc:spChg chg="add mod">
          <ac:chgData name="Lauren Kearney" userId="b4143d71-0b4c-487b-ad54-94c3c8f1ceb9" providerId="ADAL" clId="{55E26913-76B9-45D6-ACCE-5DC51773F2EE}" dt="2023-07-28T10:00:17.471" v="4261" actId="1076"/>
          <ac:spMkLst>
            <pc:docMk/>
            <pc:sldMk cId="1445270065" sldId="282"/>
            <ac:spMk id="21" creationId="{C656B91F-9A06-D359-5970-CFC15D3C8627}"/>
          </ac:spMkLst>
        </pc:spChg>
        <pc:spChg chg="add del mod">
          <ac:chgData name="Lauren Kearney" userId="b4143d71-0b4c-487b-ad54-94c3c8f1ceb9" providerId="ADAL" clId="{55E26913-76B9-45D6-ACCE-5DC51773F2EE}" dt="2023-07-28T09:36:57.309" v="3995"/>
          <ac:spMkLst>
            <pc:docMk/>
            <pc:sldMk cId="1445270065" sldId="282"/>
            <ac:spMk id="25" creationId="{09A13943-36D5-828C-FF08-2376ADC8219A}"/>
          </ac:spMkLst>
        </pc:spChg>
        <pc:spChg chg="add mod">
          <ac:chgData name="Lauren Kearney" userId="b4143d71-0b4c-487b-ad54-94c3c8f1ceb9" providerId="ADAL" clId="{55E26913-76B9-45D6-ACCE-5DC51773F2EE}" dt="2023-07-28T10:00:08.855" v="4258" actId="1076"/>
          <ac:spMkLst>
            <pc:docMk/>
            <pc:sldMk cId="1445270065" sldId="282"/>
            <ac:spMk id="28" creationId="{58690AB1-6F65-21E0-6B53-7167E3A97B61}"/>
          </ac:spMkLst>
        </pc:spChg>
        <pc:graphicFrameChg chg="add mod modGraphic">
          <ac:chgData name="Lauren Kearney" userId="b4143d71-0b4c-487b-ad54-94c3c8f1ceb9" providerId="ADAL" clId="{55E26913-76B9-45D6-ACCE-5DC51773F2EE}" dt="2023-07-28T10:00:30.364" v="4263" actId="114"/>
          <ac:graphicFrameMkLst>
            <pc:docMk/>
            <pc:sldMk cId="1445270065" sldId="282"/>
            <ac:graphicFrameMk id="8" creationId="{5BF8C77C-8D4C-4DCD-9260-DAD6454634D7}"/>
          </ac:graphicFrameMkLst>
        </pc:graphicFrameChg>
        <pc:picChg chg="add del mod">
          <ac:chgData name="Lauren Kearney" userId="b4143d71-0b4c-487b-ad54-94c3c8f1ceb9" providerId="ADAL" clId="{55E26913-76B9-45D6-ACCE-5DC51773F2EE}" dt="2023-07-28T09:26:28.597" v="3626" actId="478"/>
          <ac:picMkLst>
            <pc:docMk/>
            <pc:sldMk cId="1445270065" sldId="282"/>
            <ac:picMk id="7" creationId="{953F521A-D8C3-C3AD-2558-5BFC47249B99}"/>
          </ac:picMkLst>
        </pc:picChg>
        <pc:picChg chg="add mod modCrop">
          <ac:chgData name="Lauren Kearney" userId="b4143d71-0b4c-487b-ad54-94c3c8f1ceb9" providerId="ADAL" clId="{55E26913-76B9-45D6-ACCE-5DC51773F2EE}" dt="2023-07-28T09:26:03.485" v="3609" actId="1076"/>
          <ac:picMkLst>
            <pc:docMk/>
            <pc:sldMk cId="1445270065" sldId="282"/>
            <ac:picMk id="10" creationId="{0B74017D-F0D2-1488-B198-C8BAF17BF081}"/>
          </ac:picMkLst>
        </pc:picChg>
        <pc:picChg chg="add mod modCrop">
          <ac:chgData name="Lauren Kearney" userId="b4143d71-0b4c-487b-ad54-94c3c8f1ceb9" providerId="ADAL" clId="{55E26913-76B9-45D6-ACCE-5DC51773F2EE}" dt="2023-07-28T09:25:49.757" v="3605" actId="1076"/>
          <ac:picMkLst>
            <pc:docMk/>
            <pc:sldMk cId="1445270065" sldId="282"/>
            <ac:picMk id="12" creationId="{D970DC0B-D60A-EC06-1AC3-70CD95DD70DC}"/>
          </ac:picMkLst>
        </pc:picChg>
        <pc:picChg chg="add mod modCrop">
          <ac:chgData name="Lauren Kearney" userId="b4143d71-0b4c-487b-ad54-94c3c8f1ceb9" providerId="ADAL" clId="{55E26913-76B9-45D6-ACCE-5DC51773F2EE}" dt="2023-07-28T09:25:42.597" v="3602" actId="1076"/>
          <ac:picMkLst>
            <pc:docMk/>
            <pc:sldMk cId="1445270065" sldId="282"/>
            <ac:picMk id="14" creationId="{2D6BA57B-E048-E508-9596-93742089CBC8}"/>
          </ac:picMkLst>
        </pc:picChg>
        <pc:picChg chg="add mod">
          <ac:chgData name="Lauren Kearney" userId="b4143d71-0b4c-487b-ad54-94c3c8f1ceb9" providerId="ADAL" clId="{55E26913-76B9-45D6-ACCE-5DC51773F2EE}" dt="2023-07-28T09:26:09.478" v="3611" actId="1076"/>
          <ac:picMkLst>
            <pc:docMk/>
            <pc:sldMk cId="1445270065" sldId="282"/>
            <ac:picMk id="15" creationId="{EE681F32-5A6A-69E8-6C18-A7CAA806A3E1}"/>
          </ac:picMkLst>
        </pc:picChg>
        <pc:picChg chg="add mod">
          <ac:chgData name="Lauren Kearney" userId="b4143d71-0b4c-487b-ad54-94c3c8f1ceb9" providerId="ADAL" clId="{55E26913-76B9-45D6-ACCE-5DC51773F2EE}" dt="2023-07-28T09:26:09.478" v="3611" actId="1076"/>
          <ac:picMkLst>
            <pc:docMk/>
            <pc:sldMk cId="1445270065" sldId="282"/>
            <ac:picMk id="16" creationId="{1CACDD9D-B7D8-2ED8-A8D6-E77EFA17C09F}"/>
          </ac:picMkLst>
        </pc:picChg>
        <pc:picChg chg="add mod">
          <ac:chgData name="Lauren Kearney" userId="b4143d71-0b4c-487b-ad54-94c3c8f1ceb9" providerId="ADAL" clId="{55E26913-76B9-45D6-ACCE-5DC51773F2EE}" dt="2023-07-28T09:26:09.478" v="3611" actId="1076"/>
          <ac:picMkLst>
            <pc:docMk/>
            <pc:sldMk cId="1445270065" sldId="282"/>
            <ac:picMk id="17" creationId="{F2AFE87F-9CDA-1509-D6C8-8E8C7929CEF4}"/>
          </ac:picMkLst>
        </pc:picChg>
        <pc:picChg chg="add mod">
          <ac:chgData name="Lauren Kearney" userId="b4143d71-0b4c-487b-ad54-94c3c8f1ceb9" providerId="ADAL" clId="{55E26913-76B9-45D6-ACCE-5DC51773F2EE}" dt="2023-07-28T09:26:12.278" v="3613" actId="1076"/>
          <ac:picMkLst>
            <pc:docMk/>
            <pc:sldMk cId="1445270065" sldId="282"/>
            <ac:picMk id="18" creationId="{07BED94D-6C9B-148A-D181-CBCDA5B1621B}"/>
          </ac:picMkLst>
        </pc:picChg>
        <pc:picChg chg="add mod">
          <ac:chgData name="Lauren Kearney" userId="b4143d71-0b4c-487b-ad54-94c3c8f1ceb9" providerId="ADAL" clId="{55E26913-76B9-45D6-ACCE-5DC51773F2EE}" dt="2023-07-28T09:26:12.278" v="3613" actId="1076"/>
          <ac:picMkLst>
            <pc:docMk/>
            <pc:sldMk cId="1445270065" sldId="282"/>
            <ac:picMk id="19" creationId="{72DAB296-9802-9024-AE27-73E04A09B47B}"/>
          </ac:picMkLst>
        </pc:picChg>
        <pc:picChg chg="add mod">
          <ac:chgData name="Lauren Kearney" userId="b4143d71-0b4c-487b-ad54-94c3c8f1ceb9" providerId="ADAL" clId="{55E26913-76B9-45D6-ACCE-5DC51773F2EE}" dt="2023-07-28T09:26:12.278" v="3613" actId="1076"/>
          <ac:picMkLst>
            <pc:docMk/>
            <pc:sldMk cId="1445270065" sldId="282"/>
            <ac:picMk id="20" creationId="{92B9A81C-A557-0B16-6B26-C3F0F554BEEF}"/>
          </ac:picMkLst>
        </pc:picChg>
        <pc:picChg chg="add mod">
          <ac:chgData name="Lauren Kearney" userId="b4143d71-0b4c-487b-ad54-94c3c8f1ceb9" providerId="ADAL" clId="{55E26913-76B9-45D6-ACCE-5DC51773F2EE}" dt="2023-07-28T09:34:16.868" v="3993" actId="1076"/>
          <ac:picMkLst>
            <pc:docMk/>
            <pc:sldMk cId="1445270065" sldId="282"/>
            <ac:picMk id="22" creationId="{EC3CD2AA-1BAB-D472-4782-20CD76578352}"/>
          </ac:picMkLst>
        </pc:picChg>
        <pc:picChg chg="add mod">
          <ac:chgData name="Lauren Kearney" userId="b4143d71-0b4c-487b-ad54-94c3c8f1ceb9" providerId="ADAL" clId="{55E26913-76B9-45D6-ACCE-5DC51773F2EE}" dt="2023-07-28T09:34:16.868" v="3993" actId="1076"/>
          <ac:picMkLst>
            <pc:docMk/>
            <pc:sldMk cId="1445270065" sldId="282"/>
            <ac:picMk id="23" creationId="{D3FC36B2-F03F-238D-4F9C-0767015907A1}"/>
          </ac:picMkLst>
        </pc:picChg>
        <pc:picChg chg="add mod">
          <ac:chgData name="Lauren Kearney" userId="b4143d71-0b4c-487b-ad54-94c3c8f1ceb9" providerId="ADAL" clId="{55E26913-76B9-45D6-ACCE-5DC51773F2EE}" dt="2023-07-28T09:34:16.868" v="3993" actId="1076"/>
          <ac:picMkLst>
            <pc:docMk/>
            <pc:sldMk cId="1445270065" sldId="282"/>
            <ac:picMk id="24" creationId="{F2133CC2-A778-0BDE-6071-5002B3C7D135}"/>
          </ac:picMkLst>
        </pc:picChg>
        <pc:picChg chg="add mod">
          <ac:chgData name="Lauren Kearney" userId="b4143d71-0b4c-487b-ad54-94c3c8f1ceb9" providerId="ADAL" clId="{55E26913-76B9-45D6-ACCE-5DC51773F2EE}" dt="2023-07-28T10:00:01.414" v="4255" actId="14100"/>
          <ac:picMkLst>
            <pc:docMk/>
            <pc:sldMk cId="1445270065" sldId="282"/>
            <ac:picMk id="26" creationId="{95BD60D6-4CAA-EA8F-A7F8-9013DE6AB1B6}"/>
          </ac:picMkLst>
        </pc:picChg>
        <pc:picChg chg="add del mod">
          <ac:chgData name="Lauren Kearney" userId="b4143d71-0b4c-487b-ad54-94c3c8f1ceb9" providerId="ADAL" clId="{55E26913-76B9-45D6-ACCE-5DC51773F2EE}" dt="2023-07-28T09:40:57.472" v="4001" actId="21"/>
          <ac:picMkLst>
            <pc:docMk/>
            <pc:sldMk cId="1445270065" sldId="282"/>
            <ac:picMk id="27" creationId="{2F64F75B-0005-30A0-CD33-2DAE976956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7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2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11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284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735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03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0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31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have not exemplified every vocal choice that can be made in this piece – there wouldn’t be space! But looking for some of these decisions can help with the overall interpretation of the piece. It is important that learners choose a piece that they </a:t>
            </a:r>
            <a:r>
              <a:rPr lang="en-GB" b="1" dirty="0"/>
              <a:t>understand. </a:t>
            </a:r>
            <a:r>
              <a:rPr lang="en-GB" b="0" dirty="0"/>
              <a:t> This will help them with their introduction, as well as conveying the meaning to the audience. 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4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ESB-RES-C181  L1G2-Speech to Connect-2.2–PPT-Connecting with your audience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ESB-RES-C181  L1G2-Speech to Connect-2.2–PPT-Connecting with your audience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25/01/2024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ESB-RES-C181  L1G2-Speech to Connect-2.2–PPT-Connecting with your audience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26.jpeg"/><Relationship Id="rId4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5.png"/><Relationship Id="rId4" Type="http://schemas.openxmlformats.org/officeDocument/2006/relationships/slide" Target="slide4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3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image" Target="../media/image8.png"/><Relationship Id="rId2" Type="http://schemas.openxmlformats.org/officeDocument/2006/relationships/audio" Target="../media/media1.mp3"/><Relationship Id="rId16" Type="http://schemas.openxmlformats.org/officeDocument/2006/relationships/image" Target="../media/image7.jpe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image" Target="../media/image5.pn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842493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2 – </a:t>
            </a:r>
            <a:r>
              <a:rPr lang="en-GB" b="1" i="1" dirty="0">
                <a:latin typeface="+mn-lt"/>
              </a:rPr>
              <a:t>Connecting with your audience</a:t>
            </a:r>
            <a:endParaRPr lang="en-US" b="1" i="1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Using vocal variety to create mood, atmosphere, and tone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6304" y="3327666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Used an exemplar poem/monologue to experiment in groups with voice, pause, pace and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Made notes on your own poem/drama piece showing how you might use voice, pause, pace and expression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Peer assessed a partner’s ‘Speaking by Heart’ piece and offered helpful feedback</a:t>
            </a:r>
            <a:endParaRPr lang="en-GB" sz="1600" i="1" dirty="0"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801E29-ADC4-3CF5-AB91-5BD565FF63E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340E1-F243-E266-4934-81FE8C45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69" y="1219666"/>
            <a:ext cx="7886700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1E0F0D-3255-FA6D-EE30-23F43A7AE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541EB-C247-D0C8-F698-CDED7FA6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4B6FC-56C9-93E4-AA40-8F52B902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63A73F-F3BB-4447-F0D7-9F986D530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088" y="1223367"/>
            <a:ext cx="2500386" cy="22333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198C29-C7DE-086E-1126-16A0B1DD5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31512">
            <a:off x="5695599" y="2919567"/>
            <a:ext cx="2347606" cy="31806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36104C-4113-A0BB-E764-37F58A438F2F}"/>
              </a:ext>
            </a:extLst>
          </p:cNvPr>
          <p:cNvSpPr txBox="1"/>
          <p:nvPr/>
        </p:nvSpPr>
        <p:spPr>
          <a:xfrm>
            <a:off x="517190" y="2409386"/>
            <a:ext cx="34394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EA381D"/>
                </a:solidFill>
              </a:rPr>
              <a:t>Using the questions in the workbook, discuss the ways you used your voice to create meaning.</a:t>
            </a:r>
          </a:p>
          <a:p>
            <a:endParaRPr lang="en-GB" i="1" dirty="0">
              <a:solidFill>
                <a:srgbClr val="EA381D"/>
              </a:solidFill>
            </a:endParaRPr>
          </a:p>
          <a:p>
            <a:r>
              <a:rPr lang="en-GB" dirty="0"/>
              <a:t>It isn’t necessary for the answers to be written down – constructive group discussion and reflection is a great way to develop your oracy skills, especially </a:t>
            </a:r>
            <a:r>
              <a:rPr lang="en-GB" b="1" i="1" dirty="0">
                <a:solidFill>
                  <a:srgbClr val="C2D821"/>
                </a:solidFill>
              </a:rPr>
              <a:t>listening, responding, and building on one another’s ideas</a:t>
            </a:r>
            <a:r>
              <a:rPr lang="en-GB" dirty="0"/>
              <a:t>. </a:t>
            </a:r>
          </a:p>
          <a:p>
            <a:endParaRPr lang="en-GB" i="1" dirty="0">
              <a:solidFill>
                <a:srgbClr val="EA381D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502831-5D8E-6B53-6EC3-CD00A4CD00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0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65098-FD27-CF49-4E77-3023933D3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0"/>
            <a:ext cx="7886700" cy="864096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Sound 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675E5C-BA3F-40CC-BCD7-1CF3FE06C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9EDABA-9510-AEBA-0282-6909F011F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BEE91-87E0-0A59-AAE2-708A6499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2D5744-4FA7-D97A-C53D-F87A24BCD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212" y="5726517"/>
            <a:ext cx="1460102" cy="934465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6128756-376B-2ADB-1E86-672DAE913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78670"/>
              </p:ext>
            </p:extLst>
          </p:nvPr>
        </p:nvGraphicFramePr>
        <p:xfrm>
          <a:off x="431540" y="1689551"/>
          <a:ext cx="8280920" cy="41202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0230">
                  <a:extLst>
                    <a:ext uri="{9D8B030D-6E8A-4147-A177-3AD203B41FA5}">
                      <a16:colId xmlns:a16="http://schemas.microsoft.com/office/drawing/2014/main" val="181989131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809103119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319623948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436933041"/>
                    </a:ext>
                  </a:extLst>
                </a:gridCol>
              </a:tblGrid>
              <a:tr h="206011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00781"/>
                  </a:ext>
                </a:extLst>
              </a:tr>
              <a:tr h="206011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Humpty Dumpty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Jack and Jill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Goldilocks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Little Red Riding Hood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730533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EC9EAC3-D606-F635-F0F7-73B50DC70752}"/>
              </a:ext>
            </a:extLst>
          </p:cNvPr>
          <p:cNvSpPr txBox="1"/>
          <p:nvPr/>
        </p:nvSpPr>
        <p:spPr>
          <a:xfrm>
            <a:off x="539552" y="2564904"/>
            <a:ext cx="817290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EA381D"/>
                </a:solidFill>
              </a:rPr>
              <a:t>In your groups, use the storyboard to plan out 4-8 key moments in a common fairytale, nursery rhyme or other short story you are familiar with. There are 4 examples in the workbook: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CA1ED4-BEFE-941A-BAFC-01CFEFB746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09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65098-FD27-CF49-4E77-3023933D3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0"/>
            <a:ext cx="7886700" cy="864096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Sound story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675E5C-BA3F-40CC-BCD7-1CF3FE06C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9EDABA-9510-AEBA-0282-6909F011F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600400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3BEE91-87E0-0A59-AAE2-708A6499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6128756-376B-2ADB-1E86-672DAE913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505418"/>
              </p:ext>
            </p:extLst>
          </p:nvPr>
        </p:nvGraphicFramePr>
        <p:xfrm>
          <a:off x="431540" y="1689551"/>
          <a:ext cx="8280920" cy="41202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0230">
                  <a:extLst>
                    <a:ext uri="{9D8B030D-6E8A-4147-A177-3AD203B41FA5}">
                      <a16:colId xmlns:a16="http://schemas.microsoft.com/office/drawing/2014/main" val="181989131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809103119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319623948"/>
                    </a:ext>
                  </a:extLst>
                </a:gridCol>
                <a:gridCol w="2070230">
                  <a:extLst>
                    <a:ext uri="{9D8B030D-6E8A-4147-A177-3AD203B41FA5}">
                      <a16:colId xmlns:a16="http://schemas.microsoft.com/office/drawing/2014/main" val="2436933041"/>
                    </a:ext>
                  </a:extLst>
                </a:gridCol>
              </a:tblGrid>
              <a:tr h="206011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Now, you are going to work together in your group to tell the story using only vocal sounds and vocalisations.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your storyboard to help plan your sound-story by focusing on key moments.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 as inventive as you can!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When you’re all ready, you can perform your sound stories for one another.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2400781"/>
                  </a:ext>
                </a:extLst>
              </a:tr>
              <a:tr h="206011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730533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86C9964-3B14-233D-904D-68FB222AF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212" y="5726517"/>
            <a:ext cx="1460102" cy="9344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3F377-67FE-A2B4-AFD1-3117C3CFB3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06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CBA1F-7A5B-5EC2-4A01-A2343EB4F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4607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Reflection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4A74C5-8F16-3B64-1530-DF0588074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A2FF1-4EBC-6AEE-5475-6AF9D615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C5FD17-6FB8-08E3-6433-E1EE020AB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826147-9427-86A0-42CA-B7B42259E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49899">
            <a:off x="4834981" y="1909661"/>
            <a:ext cx="2870268" cy="38006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905DB0-2192-07E1-974B-D49AA4C9E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1215000"/>
            <a:ext cx="1535237" cy="12747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F9D7D0-F45A-254B-EA0E-E2049894C0B6}"/>
              </a:ext>
            </a:extLst>
          </p:cNvPr>
          <p:cNvSpPr txBox="1"/>
          <p:nvPr/>
        </p:nvSpPr>
        <p:spPr>
          <a:xfrm>
            <a:off x="323528" y="2101837"/>
            <a:ext cx="34394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EA381D"/>
                </a:solidFill>
              </a:rPr>
              <a:t>Using the questions in the workbook, discuss the ways you worked together to use your voices to create meaning.</a:t>
            </a:r>
          </a:p>
          <a:p>
            <a:endParaRPr lang="en-GB" i="1" dirty="0">
              <a:solidFill>
                <a:srgbClr val="EA381D"/>
              </a:solidFill>
            </a:endParaRPr>
          </a:p>
          <a:p>
            <a:r>
              <a:rPr lang="en-GB" dirty="0"/>
              <a:t>It isn’t necessary for the answers to be written down – constructive group discussion and reflection is a great way to develop your oracy skills, especially </a:t>
            </a:r>
            <a:r>
              <a:rPr lang="en-GB" b="1" i="1" dirty="0">
                <a:solidFill>
                  <a:srgbClr val="C2D821"/>
                </a:solidFill>
              </a:rPr>
              <a:t>listening, responding, and building on one another’s ideas</a:t>
            </a:r>
            <a:r>
              <a:rPr lang="en-GB" dirty="0"/>
              <a:t>. </a:t>
            </a:r>
          </a:p>
          <a:p>
            <a:endParaRPr lang="en-GB" i="1" dirty="0">
              <a:solidFill>
                <a:srgbClr val="EA381D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6B7979-FE52-EE32-7148-2309320CC1E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44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C747A-C926-F79D-B0AF-AB96481A2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33876"/>
            <a:ext cx="8335838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Applying this to your speaking by heart piece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A1EDB-7DDF-CA59-B903-A0E8D567C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9433A-BF1B-4490-C1FC-27557E0F6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356351"/>
            <a:ext cx="3384376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BA8F5-84F1-4B65-4A8E-BF4892080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EB43EC-0F8B-7070-EED8-FCB08C5AB132}"/>
              </a:ext>
            </a:extLst>
          </p:cNvPr>
          <p:cNvSpPr txBox="1"/>
          <p:nvPr/>
        </p:nvSpPr>
        <p:spPr>
          <a:xfrm>
            <a:off x="1698995" y="2084651"/>
            <a:ext cx="6960371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 dirty="0"/>
              <a:t>Sound Stories</a:t>
            </a:r>
            <a:r>
              <a:rPr lang="en-GB" sz="1600" dirty="0"/>
              <a:t>: Look for moments in your piece where you can emphasise storytelling through vocal variation. Create atmosphere using different tones, pitches and pacing to make it more engaging.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b="1" i="1" dirty="0"/>
              <a:t>Animal Sounds</a:t>
            </a:r>
            <a:r>
              <a:rPr lang="en-GB" sz="1600" dirty="0"/>
              <a:t>: Find words or phrases that can be influenced by animalistic qualities. Practice incorporating these sounds seamlessly into your delivery, making sure they add depth to the performance. </a:t>
            </a:r>
            <a:r>
              <a:rPr lang="en-GB" sz="1600" b="1" i="1" u="sng" dirty="0">
                <a:solidFill>
                  <a:srgbClr val="EA381D"/>
                </a:solidFill>
              </a:rPr>
              <a:t>Important to remember </a:t>
            </a:r>
            <a:r>
              <a:rPr lang="en-GB" sz="1600" b="1" i="1" dirty="0">
                <a:solidFill>
                  <a:srgbClr val="EA381D"/>
                </a:solidFill>
              </a:rPr>
              <a:t>you don’t want to use actual animal sounds in your performance (unless there happens to be an animal noise in the text!), you want to use the activity as inspiration. </a:t>
            </a:r>
            <a:endParaRPr lang="en-GB" sz="1600" dirty="0"/>
          </a:p>
          <a:p>
            <a:endParaRPr lang="en-GB" sz="1600" dirty="0"/>
          </a:p>
          <a:p>
            <a:endParaRPr lang="en-GB" sz="1600" b="1" i="1" dirty="0"/>
          </a:p>
          <a:p>
            <a:r>
              <a:rPr lang="en-GB" sz="1600" b="1" i="1" dirty="0"/>
              <a:t>Shape Sounds</a:t>
            </a:r>
            <a:r>
              <a:rPr lang="en-GB" sz="1600" dirty="0"/>
              <a:t>: Identify descriptive words in your piece that can benefit from shaping their sounds. Experiment with elongating vowels, shortening consonants, or using onomatopoeic effects to create imagery.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1FFAE3-7E01-E60F-E6A0-102F460A0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021826"/>
            <a:ext cx="1460102" cy="9344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6B7078-027E-5BD9-3472-19A6D98DCB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94"/>
          <a:stretch/>
        </p:blipFill>
        <p:spPr>
          <a:xfrm>
            <a:off x="34104" y="3690645"/>
            <a:ext cx="1651135" cy="871073"/>
          </a:xfrm>
          <a:prstGeom prst="rect">
            <a:avLst/>
          </a:prstGeom>
        </p:spPr>
      </p:pic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7C9F4DCD-CDCF-A606-0CDA-D011AAF43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234070">
            <a:off x="501178" y="5205252"/>
            <a:ext cx="641090" cy="9712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39B313-B443-9B3E-77DD-2288433773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426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8BD55-7A1E-7459-EB4D-09E254FF3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732"/>
            <a:ext cx="7886700" cy="648072"/>
          </a:xfrm>
        </p:spPr>
        <p:txBody>
          <a:bodyPr>
            <a:normAutofit/>
          </a:bodyPr>
          <a:lstStyle/>
          <a:p>
            <a:r>
              <a:rPr lang="en-GB" sz="2400" b="1" i="1" dirty="0">
                <a:latin typeface="+mn-lt"/>
              </a:rPr>
              <a:t>For example…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BC5853-839A-6EEA-503B-6A5092C67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88A645-3691-0972-094B-CF753B7AD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7E6DD9-5E8B-5E6B-1954-2F50BDD2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5DC627-258D-D827-FB82-62ADCEFFF497}"/>
              </a:ext>
            </a:extLst>
          </p:cNvPr>
          <p:cNvSpPr txBox="1"/>
          <p:nvPr/>
        </p:nvSpPr>
        <p:spPr>
          <a:xfrm>
            <a:off x="2831820" y="2492896"/>
            <a:ext cx="388843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What passing-bells for these who die </a:t>
            </a:r>
            <a:r>
              <a:rPr lang="en-GB" sz="1400" b="1" dirty="0"/>
              <a:t>as cattle</a:t>
            </a:r>
            <a:r>
              <a:rPr lang="en-GB" sz="1400" dirty="0"/>
              <a:t>?</a:t>
            </a:r>
          </a:p>
          <a:p>
            <a:r>
              <a:rPr lang="en-GB" sz="1400" dirty="0"/>
              <a:t>      — Only the </a:t>
            </a:r>
            <a:r>
              <a:rPr lang="en-GB" sz="1400" b="1" dirty="0"/>
              <a:t>monstrous anger </a:t>
            </a:r>
            <a:r>
              <a:rPr lang="en-GB" sz="1400" dirty="0"/>
              <a:t>of the guns.</a:t>
            </a:r>
          </a:p>
          <a:p>
            <a:r>
              <a:rPr lang="en-GB" sz="1400" dirty="0"/>
              <a:t>      Only the </a:t>
            </a:r>
            <a:r>
              <a:rPr lang="en-GB" sz="1400" b="1" dirty="0"/>
              <a:t>stuttering rifles' rapid rattle</a:t>
            </a:r>
          </a:p>
          <a:p>
            <a:r>
              <a:rPr lang="en-GB" sz="1400" dirty="0"/>
              <a:t>Can </a:t>
            </a:r>
            <a:r>
              <a:rPr lang="en-GB" sz="1400" b="1" dirty="0"/>
              <a:t>patter out </a:t>
            </a:r>
            <a:r>
              <a:rPr lang="en-GB" sz="1400" dirty="0"/>
              <a:t>their hasty orisons.</a:t>
            </a:r>
          </a:p>
          <a:p>
            <a:r>
              <a:rPr lang="en-GB" sz="1400" dirty="0"/>
              <a:t>No mockeries now for them; </a:t>
            </a:r>
            <a:r>
              <a:rPr lang="en-GB" sz="1400" b="1" dirty="0"/>
              <a:t>no prayers nor bells; </a:t>
            </a:r>
          </a:p>
          <a:p>
            <a:r>
              <a:rPr lang="en-GB" sz="1400" b="1" dirty="0"/>
              <a:t>      Nor any voice of mourning </a:t>
            </a:r>
            <a:r>
              <a:rPr lang="en-GB" sz="1400" dirty="0"/>
              <a:t>save the choirs,—</a:t>
            </a:r>
          </a:p>
          <a:p>
            <a:r>
              <a:rPr lang="en-GB" sz="1400" dirty="0"/>
              <a:t>The </a:t>
            </a:r>
            <a:r>
              <a:rPr lang="en-GB" sz="1400" b="1" dirty="0"/>
              <a:t>shrill, demented choirs </a:t>
            </a:r>
            <a:r>
              <a:rPr lang="en-GB" sz="1400" dirty="0"/>
              <a:t>of </a:t>
            </a:r>
            <a:r>
              <a:rPr lang="en-GB" sz="1400" b="1" dirty="0"/>
              <a:t>wailing </a:t>
            </a:r>
            <a:r>
              <a:rPr lang="en-GB" sz="1400" dirty="0"/>
              <a:t>shells;</a:t>
            </a:r>
          </a:p>
          <a:p>
            <a:r>
              <a:rPr lang="en-GB" sz="1400" dirty="0"/>
              <a:t>      And bugles calling for them from sad shires.</a:t>
            </a:r>
          </a:p>
          <a:p>
            <a:endParaRPr lang="en-GB" sz="1400" dirty="0"/>
          </a:p>
          <a:p>
            <a:r>
              <a:rPr lang="en-GB" sz="1400" b="1" dirty="0"/>
              <a:t>What candles may be held to speed them all?</a:t>
            </a:r>
          </a:p>
          <a:p>
            <a:r>
              <a:rPr lang="en-GB" sz="1400" dirty="0"/>
              <a:t>      Not in the hands of boys, but in their eyes</a:t>
            </a:r>
          </a:p>
          <a:p>
            <a:r>
              <a:rPr lang="en-GB" sz="1400" b="1" dirty="0"/>
              <a:t>Shall shine the holy glimmers </a:t>
            </a:r>
            <a:r>
              <a:rPr lang="en-GB" sz="1400" dirty="0"/>
              <a:t>of goodbyes.</a:t>
            </a:r>
          </a:p>
          <a:p>
            <a:r>
              <a:rPr lang="en-GB" sz="1400" dirty="0"/>
              <a:t>      The pallor of girls' brows shall be their pall;</a:t>
            </a:r>
          </a:p>
          <a:p>
            <a:r>
              <a:rPr lang="en-GB" sz="1400" dirty="0"/>
              <a:t>Their flowers </a:t>
            </a:r>
            <a:r>
              <a:rPr lang="en-GB" sz="1400" b="1" dirty="0"/>
              <a:t>the tenderness </a:t>
            </a:r>
            <a:r>
              <a:rPr lang="en-GB" sz="1400" dirty="0"/>
              <a:t>of patient minds,</a:t>
            </a:r>
          </a:p>
          <a:p>
            <a:r>
              <a:rPr lang="en-GB" sz="1400" dirty="0"/>
              <a:t>And </a:t>
            </a:r>
            <a:r>
              <a:rPr lang="en-GB" sz="1400" b="1" dirty="0"/>
              <a:t>each slow dusk a drawing-down of blinds</a:t>
            </a:r>
            <a:r>
              <a:rPr lang="en-GB" sz="1400" dirty="0"/>
              <a:t>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BBE67CB-A88E-61DA-D6EC-2572C5FC4824}"/>
              </a:ext>
            </a:extLst>
          </p:cNvPr>
          <p:cNvCxnSpPr>
            <a:cxnSpLocks/>
          </p:cNvCxnSpPr>
          <p:nvPr/>
        </p:nvCxnSpPr>
        <p:spPr>
          <a:xfrm flipH="1" flipV="1">
            <a:off x="4138744" y="2118584"/>
            <a:ext cx="574180" cy="734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598A667-DE71-D41D-6F26-155C8265F981}"/>
              </a:ext>
            </a:extLst>
          </p:cNvPr>
          <p:cNvSpPr txBox="1"/>
          <p:nvPr/>
        </p:nvSpPr>
        <p:spPr>
          <a:xfrm>
            <a:off x="3079213" y="1354561"/>
            <a:ext cx="188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Speak these words with a slight growl in the voice to emphasise the meaning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00F1E8E-5AA9-A12C-8413-F07A10DFB2CF}"/>
              </a:ext>
            </a:extLst>
          </p:cNvPr>
          <p:cNvCxnSpPr>
            <a:cxnSpLocks/>
          </p:cNvCxnSpPr>
          <p:nvPr/>
        </p:nvCxnSpPr>
        <p:spPr>
          <a:xfrm flipV="1">
            <a:off x="5784346" y="2763134"/>
            <a:ext cx="838863" cy="305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E37C0DB-5240-8DA0-3872-1665508DD756}"/>
              </a:ext>
            </a:extLst>
          </p:cNvPr>
          <p:cNvSpPr txBox="1"/>
          <p:nvPr/>
        </p:nvSpPr>
        <p:spPr>
          <a:xfrm>
            <a:off x="6720252" y="2439969"/>
            <a:ext cx="188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Change pace to mimic the gunfire. Put emphasis on consonant sounds.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2878F0-2572-5522-5DFF-8B9E5FBAA9B1}"/>
              </a:ext>
            </a:extLst>
          </p:cNvPr>
          <p:cNvCxnSpPr/>
          <p:nvPr/>
        </p:nvCxnSpPr>
        <p:spPr>
          <a:xfrm flipH="1" flipV="1">
            <a:off x="1619672" y="2930436"/>
            <a:ext cx="1584176" cy="354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545FC7F-648E-10CC-D57F-5099B52D52EC}"/>
              </a:ext>
            </a:extLst>
          </p:cNvPr>
          <p:cNvSpPr txBox="1"/>
          <p:nvPr/>
        </p:nvSpPr>
        <p:spPr>
          <a:xfrm>
            <a:off x="342915" y="2206853"/>
            <a:ext cx="1885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Slightly quieter to reflect the prayers and contrast to the sound of guns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3B0EB3-72A2-8804-1D63-95127C97D2F5}"/>
              </a:ext>
            </a:extLst>
          </p:cNvPr>
          <p:cNvSpPr txBox="1"/>
          <p:nvPr/>
        </p:nvSpPr>
        <p:spPr>
          <a:xfrm>
            <a:off x="351368" y="3587341"/>
            <a:ext cx="1885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Raise pitch slightly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63C4F7B-D8CB-A3FB-7F89-FEECDB6CFD66}"/>
              </a:ext>
            </a:extLst>
          </p:cNvPr>
          <p:cNvCxnSpPr>
            <a:cxnSpLocks/>
            <a:endCxn id="19" idx="3"/>
          </p:cNvCxnSpPr>
          <p:nvPr/>
        </p:nvCxnSpPr>
        <p:spPr>
          <a:xfrm flipH="1" flipV="1">
            <a:off x="2236912" y="3725841"/>
            <a:ext cx="842301" cy="16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D040600-F69C-CFCE-B79A-E6C3E8676870}"/>
              </a:ext>
            </a:extLst>
          </p:cNvPr>
          <p:cNvSpPr txBox="1"/>
          <p:nvPr/>
        </p:nvSpPr>
        <p:spPr>
          <a:xfrm>
            <a:off x="7014598" y="3881490"/>
            <a:ext cx="1885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Elongate the ‘ai’ sound to be more onomatopoeic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9019A9-184B-CADA-09AF-0650B5CE784C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5672708" y="3897052"/>
            <a:ext cx="1341890" cy="215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6C20149-808B-61F9-3D55-E549A90480A9}"/>
              </a:ext>
            </a:extLst>
          </p:cNvPr>
          <p:cNvSpPr txBox="1"/>
          <p:nvPr/>
        </p:nvSpPr>
        <p:spPr>
          <a:xfrm>
            <a:off x="402047" y="4467591"/>
            <a:ext cx="1885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Read quietly, gently.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B4026FC-4ED7-D540-C0B5-2E20B6EAE2B7}"/>
              </a:ext>
            </a:extLst>
          </p:cNvPr>
          <p:cNvCxnSpPr>
            <a:cxnSpLocks/>
            <a:endCxn id="25" idx="3"/>
          </p:cNvCxnSpPr>
          <p:nvPr/>
        </p:nvCxnSpPr>
        <p:spPr>
          <a:xfrm flipH="1">
            <a:off x="2287591" y="4606090"/>
            <a:ext cx="59490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6AD8554-D096-BD58-16D5-E771599B0749}"/>
              </a:ext>
            </a:extLst>
          </p:cNvPr>
          <p:cNvSpPr txBox="1"/>
          <p:nvPr/>
        </p:nvSpPr>
        <p:spPr>
          <a:xfrm>
            <a:off x="323528" y="1444305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1" dirty="0">
                <a:solidFill>
                  <a:srgbClr val="EA381D"/>
                </a:solidFill>
              </a:rPr>
              <a:t>Anthem for Doomed Youth</a:t>
            </a:r>
          </a:p>
          <a:p>
            <a:r>
              <a:rPr lang="en-GB" sz="1400" dirty="0">
                <a:solidFill>
                  <a:srgbClr val="EA381D"/>
                </a:solidFill>
              </a:rPr>
              <a:t>By Wilfred Owen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D4E5B14-2359-8CFD-3BAA-D70B90751A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704" y="1239144"/>
            <a:ext cx="1845381" cy="125375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69DF137-1704-D20F-CDE6-3A60EEB74D0E}"/>
              </a:ext>
            </a:extLst>
          </p:cNvPr>
          <p:cNvSpPr txBox="1"/>
          <p:nvPr/>
        </p:nvSpPr>
        <p:spPr>
          <a:xfrm>
            <a:off x="7014598" y="1354561"/>
            <a:ext cx="16705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Top tip: understanding the meaning of the poem is integral to your vocal choices.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70220A2-89D9-885D-AE77-61F1D554227F}"/>
              </a:ext>
            </a:extLst>
          </p:cNvPr>
          <p:cNvSpPr txBox="1"/>
          <p:nvPr/>
        </p:nvSpPr>
        <p:spPr>
          <a:xfrm>
            <a:off x="7058285" y="3217101"/>
            <a:ext cx="1885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Slow the pace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70969F8-B9B1-3031-AC3A-1422827EFC14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6415887" y="3355601"/>
            <a:ext cx="642398" cy="149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91D91B7-A332-7C1A-17E5-DA1DB4A39EC9}"/>
              </a:ext>
            </a:extLst>
          </p:cNvPr>
          <p:cNvSpPr txBox="1"/>
          <p:nvPr/>
        </p:nvSpPr>
        <p:spPr>
          <a:xfrm>
            <a:off x="6623209" y="5503439"/>
            <a:ext cx="2061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Slower and lower until the end.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ED2157C-1BC3-232D-5D3C-B6FDA0E66D26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6415887" y="5595300"/>
            <a:ext cx="207322" cy="138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CA83683-47FE-992C-CEDD-FC3A943A5979}"/>
              </a:ext>
            </a:extLst>
          </p:cNvPr>
          <p:cNvCxnSpPr>
            <a:cxnSpLocks/>
          </p:cNvCxnSpPr>
          <p:nvPr/>
        </p:nvCxnSpPr>
        <p:spPr>
          <a:xfrm flipV="1">
            <a:off x="5076056" y="4941168"/>
            <a:ext cx="1879648" cy="32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CA7C7C0-9BE9-D5FD-A981-5045A9CA7E1C}"/>
              </a:ext>
            </a:extLst>
          </p:cNvPr>
          <p:cNvCxnSpPr/>
          <p:nvPr/>
        </p:nvCxnSpPr>
        <p:spPr>
          <a:xfrm flipH="1">
            <a:off x="2442642" y="5465077"/>
            <a:ext cx="1512168" cy="130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C091FA3-81CD-3925-8E75-1DC5386A3010}"/>
              </a:ext>
            </a:extLst>
          </p:cNvPr>
          <p:cNvSpPr txBox="1"/>
          <p:nvPr/>
        </p:nvSpPr>
        <p:spPr>
          <a:xfrm>
            <a:off x="6911735" y="4742507"/>
            <a:ext cx="2061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Lighter, brighter – think of birds or stars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28ACC8-6E81-3F54-5912-B5D5FAA5B17D}"/>
              </a:ext>
            </a:extLst>
          </p:cNvPr>
          <p:cNvSpPr txBox="1"/>
          <p:nvPr/>
        </p:nvSpPr>
        <p:spPr>
          <a:xfrm>
            <a:off x="473550" y="5488982"/>
            <a:ext cx="1885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Softly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B0B6CF8-A3FA-E635-16B2-DDCE7F60739F}"/>
              </a:ext>
            </a:extLst>
          </p:cNvPr>
          <p:cNvSpPr txBox="1"/>
          <p:nvPr/>
        </p:nvSpPr>
        <p:spPr>
          <a:xfrm>
            <a:off x="5328909" y="1847003"/>
            <a:ext cx="1885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Slight pause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2642B8B-3FCF-4272-8A6E-2E50D9F7FAFA}"/>
              </a:ext>
            </a:extLst>
          </p:cNvPr>
          <p:cNvCxnSpPr/>
          <p:nvPr/>
        </p:nvCxnSpPr>
        <p:spPr>
          <a:xfrm flipV="1">
            <a:off x="5784346" y="2118584"/>
            <a:ext cx="155806" cy="446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Anthem for Doomed Youth">
            <a:hlinkClick r:id="" action="ppaction://media"/>
            <a:extLst>
              <a:ext uri="{FF2B5EF4-FFF2-40B4-BE49-F238E27FC236}">
                <a16:creationId xmlns:a16="http://schemas.microsoft.com/office/drawing/2014/main" id="{DE3F6DA8-054E-2954-566B-5C32AB4FCF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biLevel thresh="75000"/>
          </a:blip>
          <a:stretch>
            <a:fillRect/>
          </a:stretch>
        </p:blipFill>
        <p:spPr>
          <a:xfrm>
            <a:off x="6214663" y="1268540"/>
            <a:ext cx="487363" cy="487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45866B-839A-6898-CA11-A913B0C9AC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7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6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9B4B2-5283-B831-AA64-695D6C3EE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7886700" cy="792088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Work together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29C50D-C409-8E39-33DD-D7E8EEDA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7B55E-B8FE-DA60-015E-E230DDB19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59" y="6356351"/>
            <a:ext cx="3220841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AF099B-98BF-8975-5E5D-483DE6826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F8C77C-8D4C-4DCD-9260-DAD6454634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215682"/>
              </p:ext>
            </p:extLst>
          </p:nvPr>
        </p:nvGraphicFramePr>
        <p:xfrm>
          <a:off x="431701" y="2060848"/>
          <a:ext cx="4681550" cy="4211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775">
                  <a:extLst>
                    <a:ext uri="{9D8B030D-6E8A-4147-A177-3AD203B41FA5}">
                      <a16:colId xmlns:a16="http://schemas.microsoft.com/office/drawing/2014/main" val="4217971497"/>
                    </a:ext>
                  </a:extLst>
                </a:gridCol>
                <a:gridCol w="780258">
                  <a:extLst>
                    <a:ext uri="{9D8B030D-6E8A-4147-A177-3AD203B41FA5}">
                      <a16:colId xmlns:a16="http://schemas.microsoft.com/office/drawing/2014/main" val="3679363308"/>
                    </a:ext>
                  </a:extLst>
                </a:gridCol>
                <a:gridCol w="780259">
                  <a:extLst>
                    <a:ext uri="{9D8B030D-6E8A-4147-A177-3AD203B41FA5}">
                      <a16:colId xmlns:a16="http://schemas.microsoft.com/office/drawing/2014/main" val="4142335536"/>
                    </a:ext>
                  </a:extLst>
                </a:gridCol>
                <a:gridCol w="780258">
                  <a:extLst>
                    <a:ext uri="{9D8B030D-6E8A-4147-A177-3AD203B41FA5}">
                      <a16:colId xmlns:a16="http://schemas.microsoft.com/office/drawing/2014/main" val="376808262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Questions to Consider</a:t>
                      </a:r>
                    </a:p>
                  </a:txBody>
                  <a:tcPr anchor="ctr">
                    <a:solidFill>
                      <a:srgbClr val="C2D82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Feelings </a:t>
                      </a:r>
                    </a:p>
                  </a:txBody>
                  <a:tcPr anchor="ctr">
                    <a:solidFill>
                      <a:srgbClr val="FDD61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45178"/>
                  </a:ext>
                </a:extLst>
              </a:tr>
              <a:tr h="944873">
                <a:tc>
                  <a:txBody>
                    <a:bodyPr/>
                    <a:lstStyle/>
                    <a:p>
                      <a:r>
                        <a:rPr lang="en-GB" dirty="0"/>
                        <a:t>Did I understand what the piece was about?</a:t>
                      </a:r>
                    </a:p>
                  </a:txBody>
                  <a:tcPr anchor="ctr">
                    <a:solidFill>
                      <a:srgbClr val="C2D82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087816"/>
                  </a:ext>
                </a:extLst>
              </a:tr>
              <a:tr h="944873">
                <a:tc>
                  <a:txBody>
                    <a:bodyPr/>
                    <a:lstStyle/>
                    <a:p>
                      <a:r>
                        <a:rPr lang="en-GB" dirty="0"/>
                        <a:t>Did I think the speaker understood what the piece was about?</a:t>
                      </a:r>
                    </a:p>
                  </a:txBody>
                  <a:tcPr anchor="ctr">
                    <a:solidFill>
                      <a:srgbClr val="C2D82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641457"/>
                  </a:ext>
                </a:extLst>
              </a:tr>
              <a:tr h="944873">
                <a:tc>
                  <a:txBody>
                    <a:bodyPr/>
                    <a:lstStyle/>
                    <a:p>
                      <a:r>
                        <a:rPr lang="en-GB" dirty="0"/>
                        <a:t>Could I describe the tone, mood, or atmosphere of the piece?</a:t>
                      </a:r>
                    </a:p>
                  </a:txBody>
                  <a:tcPr anchor="ctr">
                    <a:solidFill>
                      <a:srgbClr val="C2D82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147032"/>
                  </a:ext>
                </a:extLst>
              </a:tr>
              <a:tr h="944873">
                <a:tc>
                  <a:txBody>
                    <a:bodyPr/>
                    <a:lstStyle/>
                    <a:p>
                      <a:r>
                        <a:rPr lang="en-GB" dirty="0"/>
                        <a:t>Did I get the impression the piece meant something to the speaker?</a:t>
                      </a:r>
                    </a:p>
                  </a:txBody>
                  <a:tcPr anchor="ctr">
                    <a:solidFill>
                      <a:srgbClr val="C2D821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DD619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21588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B74017D-F0D2-1488-B198-C8BAF17BF0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54" t="12677" r="6176" b="4788"/>
          <a:stretch/>
        </p:blipFill>
        <p:spPr>
          <a:xfrm>
            <a:off x="2846597" y="2693000"/>
            <a:ext cx="526874" cy="505336"/>
          </a:xfrm>
          <a:prstGeom prst="ellipse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70DC0B-D60A-EC06-1AC3-70CD95DD70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25" t="11675" r="9152" b="7103"/>
          <a:stretch/>
        </p:blipFill>
        <p:spPr>
          <a:xfrm>
            <a:off x="3666751" y="2693000"/>
            <a:ext cx="526874" cy="505336"/>
          </a:xfrm>
          <a:prstGeom prst="ellipse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6BA57B-E048-E508-9596-93742089CB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29" t="9373" r="13157" b="8729"/>
          <a:stretch/>
        </p:blipFill>
        <p:spPr>
          <a:xfrm>
            <a:off x="4486905" y="2693000"/>
            <a:ext cx="485814" cy="505336"/>
          </a:xfrm>
          <a:prstGeom prst="ellipse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681F32-5A6A-69E8-6C18-A7CAA806A3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54" t="12677" r="6176" b="4788"/>
          <a:stretch/>
        </p:blipFill>
        <p:spPr>
          <a:xfrm>
            <a:off x="2846597" y="3631255"/>
            <a:ext cx="526874" cy="505336"/>
          </a:xfrm>
          <a:prstGeom prst="ellipse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ACDD9D-B7D8-2ED8-A8D6-E77EFA17C0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25" t="11675" r="9152" b="7103"/>
          <a:stretch/>
        </p:blipFill>
        <p:spPr>
          <a:xfrm>
            <a:off x="3666751" y="3631255"/>
            <a:ext cx="526874" cy="505336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AFE87F-9CDA-1509-D6C8-8E8C7929CE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29" t="9373" r="13157" b="8729"/>
          <a:stretch/>
        </p:blipFill>
        <p:spPr>
          <a:xfrm>
            <a:off x="4486905" y="3631255"/>
            <a:ext cx="485814" cy="505336"/>
          </a:xfrm>
          <a:prstGeom prst="ellipse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7BED94D-6C9B-148A-D181-CBCDA5B162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54" t="12677" r="6176" b="4788"/>
          <a:stretch/>
        </p:blipFill>
        <p:spPr>
          <a:xfrm>
            <a:off x="2858930" y="4569510"/>
            <a:ext cx="526874" cy="505336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2DAB296-9802-9024-AE27-73E04A09B4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25" t="11675" r="9152" b="7103"/>
          <a:stretch/>
        </p:blipFill>
        <p:spPr>
          <a:xfrm>
            <a:off x="3679084" y="4569510"/>
            <a:ext cx="526874" cy="505336"/>
          </a:xfrm>
          <a:prstGeom prst="ellipse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2B9A81C-A557-0B16-6B26-C3F0F554BE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29" t="9373" r="13157" b="8729"/>
          <a:stretch/>
        </p:blipFill>
        <p:spPr>
          <a:xfrm>
            <a:off x="4499238" y="4569510"/>
            <a:ext cx="485814" cy="505336"/>
          </a:xfrm>
          <a:prstGeom prst="ellipse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656B91F-9A06-D359-5970-CFC15D3C8627}"/>
              </a:ext>
            </a:extLst>
          </p:cNvPr>
          <p:cNvSpPr txBox="1"/>
          <p:nvPr/>
        </p:nvSpPr>
        <p:spPr>
          <a:xfrm>
            <a:off x="5463681" y="4025619"/>
            <a:ext cx="3305767" cy="2246769"/>
          </a:xfrm>
          <a:prstGeom prst="rect">
            <a:avLst/>
          </a:prstGeom>
          <a:solidFill>
            <a:srgbClr val="F6841C">
              <a:alpha val="25098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Rehearse your speaking by heart piece in pairs or groups. </a:t>
            </a:r>
          </a:p>
          <a:p>
            <a:endParaRPr lang="en-GB" sz="1400" dirty="0"/>
          </a:p>
          <a:p>
            <a:r>
              <a:rPr lang="en-GB" sz="1400" dirty="0"/>
              <a:t>Rather than focusing on the grade descriptors, think about these questions.</a:t>
            </a:r>
          </a:p>
          <a:p>
            <a:endParaRPr lang="en-GB" sz="1400" dirty="0"/>
          </a:p>
          <a:p>
            <a:r>
              <a:rPr lang="en-GB" sz="1400" dirty="0"/>
              <a:t>Once you have thought about it, talk together about how you could change your performance to improve your audience’s response.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C3CD2AA-1BAB-D472-4782-20CD765783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54" t="12677" r="6176" b="4788"/>
          <a:stretch/>
        </p:blipFill>
        <p:spPr>
          <a:xfrm>
            <a:off x="2858930" y="5480588"/>
            <a:ext cx="526874" cy="505336"/>
          </a:xfrm>
          <a:prstGeom prst="ellipse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3FC36B2-F03F-238D-4F9C-0767015907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25" t="11675" r="9152" b="7103"/>
          <a:stretch/>
        </p:blipFill>
        <p:spPr>
          <a:xfrm>
            <a:off x="3679084" y="5480588"/>
            <a:ext cx="526874" cy="505336"/>
          </a:xfrm>
          <a:prstGeom prst="ellipse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2133CC2-A778-0BDE-6071-5002B3C7D1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29" t="9373" r="13157" b="8729"/>
          <a:stretch/>
        </p:blipFill>
        <p:spPr>
          <a:xfrm>
            <a:off x="4499238" y="5480588"/>
            <a:ext cx="485814" cy="505336"/>
          </a:xfrm>
          <a:prstGeom prst="ellipse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5BD60D6-4CAA-EA8F-A7F8-9013DE6AB1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539" y="1278808"/>
            <a:ext cx="3180759" cy="216100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8690AB1-6F65-21E0-6B53-7167E3A97B61}"/>
              </a:ext>
            </a:extLst>
          </p:cNvPr>
          <p:cNvSpPr txBox="1"/>
          <p:nvPr/>
        </p:nvSpPr>
        <p:spPr>
          <a:xfrm>
            <a:off x="5658296" y="1508688"/>
            <a:ext cx="2916538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Remember, it's not just about memorising the words. It’s about understanding the soul of your piece and connecting with its essence and emotions. </a:t>
            </a:r>
          </a:p>
          <a:p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/>
              <a:t>Discuss and discover how to bring life to every word, leaving a lasting impact on your audience.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09CF2F-3219-1A08-40BA-C0E3F768481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7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88214"/>
            <a:ext cx="7886700" cy="504055"/>
          </a:xfrm>
        </p:spPr>
        <p:txBody>
          <a:bodyPr>
            <a:noAutofit/>
          </a:bodyPr>
          <a:lstStyle/>
          <a:p>
            <a:r>
              <a:rPr lang="en-GB" sz="3200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592108"/>
              </p:ext>
            </p:extLst>
          </p:nvPr>
        </p:nvGraphicFramePr>
        <p:xfrm>
          <a:off x="378779" y="1844824"/>
          <a:ext cx="8297674" cy="41834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44949">
                  <a:extLst>
                    <a:ext uri="{9D8B030D-6E8A-4147-A177-3AD203B41FA5}">
                      <a16:colId xmlns:a16="http://schemas.microsoft.com/office/drawing/2014/main" val="586849962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432970131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2677484745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3149520564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215520350"/>
                    </a:ext>
                  </a:extLst>
                </a:gridCol>
                <a:gridCol w="1310545">
                  <a:extLst>
                    <a:ext uri="{9D8B030D-6E8A-4147-A177-3AD203B41FA5}">
                      <a16:colId xmlns:a16="http://schemas.microsoft.com/office/drawing/2014/main" val="1411141566"/>
                    </a:ext>
                  </a:extLst>
                </a:gridCol>
              </a:tblGrid>
              <a:tr h="5558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Section 2: Speaking by Heart </a:t>
                      </a:r>
                      <a:b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Time: 2 – 3 minutes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Good Pa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 Plus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(Endorsed)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1200" b="1" spc="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2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2D7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1259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Interpretation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Interpretation focuses on metre or structure.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Interpretation partially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creates and conveys mood or atmosphere.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Interpretation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successfully</a:t>
                      </a: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creates and conveys mood or atmosphere.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Interpretation successfully conveys mood and atmosphere. There are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moments of spontaneity.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Interpretation successfully conveys mood and atmosphere with a sense of spontaneity.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2882478616"/>
                  </a:ext>
                </a:extLst>
              </a:tr>
              <a:tr h="141428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Voice and Speech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rgbClr val="C2D7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Delivered with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clear or audible voice. 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Delivered with a clear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audible voice.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Delivered with clear and audible voice.  There is some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vocal variety </a:t>
                      </a: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of pause</a:t>
                      </a: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Delivered with clear and audible voice.  There is regular vocal variety, use of pause and some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variation of pace.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piece is delivered in a </a:t>
                      </a: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free and fluent way. It is sensitively paced throughou</a:t>
                      </a: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t, with effective use of pause and facial expression.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800"/>
                        </a:spcAft>
                      </a:pPr>
                      <a:r>
                        <a:rPr lang="en-GB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379341264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9AD3E38-DA62-6793-42E8-A4C0441FEF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009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55567"/>
            <a:ext cx="7886700" cy="761265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Vocal warmups/games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>
            <a:hlinkClick r:id="rId2" action="ppaction://hlinksldjump"/>
            <a:extLst>
              <a:ext uri="{FF2B5EF4-FFF2-40B4-BE49-F238E27FC236}">
                <a16:creationId xmlns:a16="http://schemas.microsoft.com/office/drawing/2014/main" id="{EFCD36B2-0CF5-32A0-4C2A-C1288DE76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2579">
            <a:off x="6044029" y="3193669"/>
            <a:ext cx="1222278" cy="2288283"/>
          </a:xfrm>
          <a:prstGeom prst="rect">
            <a:avLst/>
          </a:prstGeom>
        </p:spPr>
      </p:pic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D89A8741-AF79-0670-EDDC-B5EC36C56F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794"/>
          <a:stretch/>
        </p:blipFill>
        <p:spPr>
          <a:xfrm>
            <a:off x="323528" y="2158032"/>
            <a:ext cx="3086100" cy="1628103"/>
          </a:xfrm>
          <a:prstGeom prst="rect">
            <a:avLst/>
          </a:prstGeom>
        </p:spPr>
      </p:pic>
      <p:pic>
        <p:nvPicPr>
          <p:cNvPr id="18" name="Picture 17">
            <a:hlinkClick r:id="rId6" action="ppaction://hlinksldjump"/>
            <a:extLst>
              <a:ext uri="{FF2B5EF4-FFF2-40B4-BE49-F238E27FC236}">
                <a16:creationId xmlns:a16="http://schemas.microsoft.com/office/drawing/2014/main" id="{7ABE6119-4448-62DB-D7AE-E171425626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2660" y="3946285"/>
            <a:ext cx="2873936" cy="18393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6D1DF7-9CA5-C591-42AA-0950B628F93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22" y="1349609"/>
            <a:ext cx="2488795" cy="169088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3B7A4EE-9D48-7038-C03D-54DEFFEDB354}"/>
              </a:ext>
            </a:extLst>
          </p:cNvPr>
          <p:cNvSpPr txBox="1"/>
          <p:nvPr/>
        </p:nvSpPr>
        <p:spPr>
          <a:xfrm>
            <a:off x="6548830" y="1726791"/>
            <a:ext cx="2092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Click an image to take you to a vocal warm-up game.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AA98DD-EF10-C4FF-EE3E-0CB4E6F25A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9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44724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Animal sounds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6B7921-093A-0890-8578-4FDB73AEA18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10794"/>
          <a:stretch/>
        </p:blipFill>
        <p:spPr>
          <a:xfrm>
            <a:off x="3589623" y="3315517"/>
            <a:ext cx="2383110" cy="12572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D9A5D0-F651-96E4-1498-8188F63F326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687246"/>
            <a:ext cx="2413626" cy="1157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8820AB-AEE3-8A15-98EB-3F78C43ED630}"/>
              </a:ext>
            </a:extLst>
          </p:cNvPr>
          <p:cNvSpPr txBox="1"/>
          <p:nvPr/>
        </p:nvSpPr>
        <p:spPr>
          <a:xfrm>
            <a:off x="693153" y="1892428"/>
            <a:ext cx="1932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Why do animals make different sounds?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2B7DC64-70B9-B8BF-AA91-4874A8DE9A5D}"/>
              </a:ext>
            </a:extLst>
          </p:cNvPr>
          <p:cNvCxnSpPr/>
          <p:nvPr/>
        </p:nvCxnSpPr>
        <p:spPr>
          <a:xfrm flipV="1">
            <a:off x="5672708" y="2132856"/>
            <a:ext cx="987524" cy="1245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DB04115-0F26-28E9-B27D-A5A1B29F5C3D}"/>
              </a:ext>
            </a:extLst>
          </p:cNvPr>
          <p:cNvSpPr txBox="1"/>
          <p:nvPr/>
        </p:nvSpPr>
        <p:spPr>
          <a:xfrm>
            <a:off x="5957400" y="147520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What different sounds do I make?</a:t>
            </a:r>
          </a:p>
          <a:p>
            <a:r>
              <a:rPr lang="en-GB" sz="1400" dirty="0"/>
              <a:t>Why?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D668FD-1432-2FEA-3876-F53D01F74981}"/>
              </a:ext>
            </a:extLst>
          </p:cNvPr>
          <p:cNvSpPr txBox="1"/>
          <p:nvPr/>
        </p:nvSpPr>
        <p:spPr>
          <a:xfrm>
            <a:off x="1758553" y="38774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Happy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63ED64-B718-DB0C-2E2D-9F1A57EF8E72}"/>
              </a:ext>
            </a:extLst>
          </p:cNvPr>
          <p:cNvSpPr txBox="1"/>
          <p:nvPr/>
        </p:nvSpPr>
        <p:spPr>
          <a:xfrm>
            <a:off x="2294181" y="5279885"/>
            <a:ext cx="1197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Hungry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D331CE-8E81-2DA4-6D04-3C4AAFF6EA03}"/>
              </a:ext>
            </a:extLst>
          </p:cNvPr>
          <p:cNvSpPr txBox="1"/>
          <p:nvPr/>
        </p:nvSpPr>
        <p:spPr>
          <a:xfrm>
            <a:off x="7361556" y="3130851"/>
            <a:ext cx="106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Angry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1DB697-1704-260A-174C-AB72C31A26C3}"/>
              </a:ext>
            </a:extLst>
          </p:cNvPr>
          <p:cNvSpPr txBox="1"/>
          <p:nvPr/>
        </p:nvSpPr>
        <p:spPr>
          <a:xfrm>
            <a:off x="6418498" y="4910553"/>
            <a:ext cx="106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Scared</a:t>
            </a:r>
          </a:p>
        </p:txBody>
      </p:sp>
      <p:pic>
        <p:nvPicPr>
          <p:cNvPr id="19" name="angry-3">
            <a:hlinkClick r:id="" action="ppaction://media"/>
            <a:extLst>
              <a:ext uri="{FF2B5EF4-FFF2-40B4-BE49-F238E27FC236}">
                <a16:creationId xmlns:a16="http://schemas.microsoft.com/office/drawing/2014/main" id="{9BC5FE99-B33F-12D4-F75E-C76CD7A024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521348" y="2705514"/>
            <a:ext cx="487363" cy="4873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80D964F-6640-FAF5-4188-F91EC3A17BF4}"/>
              </a:ext>
            </a:extLst>
          </p:cNvPr>
          <p:cNvSpPr txBox="1"/>
          <p:nvPr/>
        </p:nvSpPr>
        <p:spPr>
          <a:xfrm>
            <a:off x="3959367" y="2304457"/>
            <a:ext cx="122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Warning</a:t>
            </a:r>
          </a:p>
        </p:txBody>
      </p:sp>
      <p:pic>
        <p:nvPicPr>
          <p:cNvPr id="21" name="hissing">
            <a:hlinkClick r:id="" action="ppaction://media"/>
            <a:extLst>
              <a:ext uri="{FF2B5EF4-FFF2-40B4-BE49-F238E27FC236}">
                <a16:creationId xmlns:a16="http://schemas.microsoft.com/office/drawing/2014/main" id="{30D1C314-9BC6-924D-6113-CA450DB939A4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251163" y="1817094"/>
            <a:ext cx="487363" cy="487363"/>
          </a:xfrm>
          <a:prstGeom prst="rect">
            <a:avLst/>
          </a:prstGeom>
        </p:spPr>
      </p:pic>
      <p:pic>
        <p:nvPicPr>
          <p:cNvPr id="22" name="purring">
            <a:hlinkClick r:id="" action="ppaction://media"/>
            <a:extLst>
              <a:ext uri="{FF2B5EF4-FFF2-40B4-BE49-F238E27FC236}">
                <a16:creationId xmlns:a16="http://schemas.microsoft.com/office/drawing/2014/main" id="{BE6871DB-AC74-B632-10A9-7876D95AF31E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993230" y="3385952"/>
            <a:ext cx="487363" cy="48736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CD3A58-AA3D-5CDB-CEFA-03291B4DBCBC}"/>
              </a:ext>
            </a:extLst>
          </p:cNvPr>
          <p:cNvSpPr txBox="1"/>
          <p:nvPr/>
        </p:nvSpPr>
        <p:spPr>
          <a:xfrm>
            <a:off x="4647294" y="5442702"/>
            <a:ext cx="106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/>
              <a:t>Eating</a:t>
            </a:r>
          </a:p>
        </p:txBody>
      </p:sp>
      <p:pic>
        <p:nvPicPr>
          <p:cNvPr id="24" name="cat-meow-hungry-moan-miserable">
            <a:hlinkClick r:id="" action="ppaction://media"/>
            <a:extLst>
              <a:ext uri="{FF2B5EF4-FFF2-40B4-BE49-F238E27FC236}">
                <a16:creationId xmlns:a16="http://schemas.microsoft.com/office/drawing/2014/main" id="{4AA51D38-E5AE-74AD-E82B-7E3439D81875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568641" y="4583739"/>
            <a:ext cx="487363" cy="487363"/>
          </a:xfrm>
          <a:prstGeom prst="rect">
            <a:avLst/>
          </a:prstGeom>
        </p:spPr>
      </p:pic>
      <p:pic>
        <p:nvPicPr>
          <p:cNvPr id="25" name="cat-screech-as-if-frightened-of-angry-fighting-designed-human-voice">
            <a:hlinkClick r:id="" action="ppaction://media"/>
            <a:extLst>
              <a:ext uri="{FF2B5EF4-FFF2-40B4-BE49-F238E27FC236}">
                <a16:creationId xmlns:a16="http://schemas.microsoft.com/office/drawing/2014/main" id="{5B48E3FD-D7BA-AC90-7217-0094A62CEDC3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6739275" y="4379878"/>
            <a:ext cx="487363" cy="487363"/>
          </a:xfrm>
          <a:prstGeom prst="rect">
            <a:avLst/>
          </a:prstGeom>
        </p:spPr>
      </p:pic>
      <p:pic>
        <p:nvPicPr>
          <p:cNvPr id="9" name="a-cat-eating">
            <a:hlinkClick r:id="" action="ppaction://media"/>
            <a:extLst>
              <a:ext uri="{FF2B5EF4-FFF2-40B4-BE49-F238E27FC236}">
                <a16:creationId xmlns:a16="http://schemas.microsoft.com/office/drawing/2014/main" id="{EDB03D92-FB8A-288B-1175-A9F6E7EF92FF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4769215" y="4895383"/>
            <a:ext cx="487363" cy="4873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0590CC-D614-1A9E-35FB-8AD340EE6B4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18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9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40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6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79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67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A27913-D3FB-CA9D-E432-B567F4BB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3F18A-6A27-8C01-16A9-6EEABF6D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8D197-0683-4AAF-0449-37DB291F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180A4B-0838-7B74-7930-604857B6E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42" y="1196752"/>
            <a:ext cx="3846035" cy="48038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C4696A-7D2B-F841-638C-3A450388BC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94"/>
          <a:stretch/>
        </p:blipFill>
        <p:spPr>
          <a:xfrm>
            <a:off x="5497860" y="1628800"/>
            <a:ext cx="2383110" cy="12572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8B1784-BF00-BFBF-AEBB-3B991B129F7D}"/>
              </a:ext>
            </a:extLst>
          </p:cNvPr>
          <p:cNvSpPr txBox="1"/>
          <p:nvPr/>
        </p:nvSpPr>
        <p:spPr>
          <a:xfrm>
            <a:off x="5076056" y="3429000"/>
            <a:ext cx="3086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rgbClr val="EA381D"/>
                </a:solidFill>
              </a:rPr>
              <a:t>How is each vocal technique used when imitating the sounds of the cat?</a:t>
            </a:r>
          </a:p>
          <a:p>
            <a:pPr algn="ctr"/>
            <a:endParaRPr lang="en-GB" i="1" dirty="0">
              <a:solidFill>
                <a:srgbClr val="EA381D"/>
              </a:solidFill>
            </a:endParaRPr>
          </a:p>
          <a:p>
            <a:pPr algn="ctr"/>
            <a:r>
              <a:rPr lang="en-GB" i="1" dirty="0">
                <a:solidFill>
                  <a:srgbClr val="EA381D"/>
                </a:solidFill>
              </a:rPr>
              <a:t>Discuss together as a class.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88C134-5548-759E-DB44-81F1AB9950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46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17036-3CB8-A4B2-73E9-C95D59F5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6"/>
            <a:ext cx="7886700" cy="93610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Animal sounds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AE17C3-0772-5542-02D8-F3DA94FC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A6326A-B6B0-305A-0F8C-499795433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3405F-ACB1-A7D8-DBF0-D49C14AFA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50BE26-7060-E4EF-8532-B18DEF1458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2057400" cy="1157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96695F-9553-3593-1D31-E3CAB157A960}"/>
              </a:ext>
            </a:extLst>
          </p:cNvPr>
          <p:cNvSpPr txBox="1"/>
          <p:nvPr/>
        </p:nvSpPr>
        <p:spPr>
          <a:xfrm>
            <a:off x="395535" y="2050006"/>
            <a:ext cx="184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Now try with different animals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34C839B-B5EB-5A32-AD26-F43B5FB37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9264" y="1330540"/>
            <a:ext cx="2766063" cy="22000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AA44F4-3386-7BA9-DA3E-C7B1A7D27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288" y="1381107"/>
            <a:ext cx="1494444" cy="21349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8DADC2E-0C10-9D3C-6B66-03E5E557D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268" y="3626671"/>
            <a:ext cx="1483203" cy="198620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32C7B6E-489E-052B-F395-516D7DC4B0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3768" y="3976554"/>
            <a:ext cx="2552271" cy="19621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26E91C6-26F1-0ADB-E630-AAF730A7AE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156" r="4428" b="6174"/>
          <a:stretch/>
        </p:blipFill>
        <p:spPr>
          <a:xfrm>
            <a:off x="2812700" y="1959975"/>
            <a:ext cx="1219187" cy="13327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78AA660-DFE4-73D6-8954-ED6C0D8A110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063" t="4751"/>
          <a:stretch/>
        </p:blipFill>
        <p:spPr>
          <a:xfrm>
            <a:off x="6595380" y="3555230"/>
            <a:ext cx="2286532" cy="254786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3ED61B4-069D-90B6-072B-DC8455E229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6357" y="3632302"/>
            <a:ext cx="1491580" cy="10301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6E516B-85EC-C8B6-3001-33007535E9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10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340E1-F243-E266-4934-81FE8C45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49664"/>
            <a:ext cx="7886700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Reflection – how are we using our voices?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1E0F0D-3255-FA6D-EE30-23F43A7AE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541EB-C247-D0C8-F698-CDED7FA63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4B6FC-56C9-93E4-AA40-8F52B9021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E48B37-9F7B-996F-2DFC-EC90764F0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699111"/>
            <a:ext cx="3526366" cy="44045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5DD06-FD14-FD8D-7DB9-1F01E4F65FAB}"/>
              </a:ext>
            </a:extLst>
          </p:cNvPr>
          <p:cNvSpPr txBox="1"/>
          <p:nvPr/>
        </p:nvSpPr>
        <p:spPr>
          <a:xfrm>
            <a:off x="579406" y="1697736"/>
            <a:ext cx="4176464" cy="4401205"/>
          </a:xfrm>
          <a:prstGeom prst="rect">
            <a:avLst/>
          </a:prstGeom>
          <a:solidFill>
            <a:srgbClr val="FDD619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Now use the reflection sheet to discuss the ways you used your voices for the different animals. Once you have done that, think about these questions and discuss:</a:t>
            </a:r>
          </a:p>
          <a:p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Were there any techniques you used more than others?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Were any easier for you? More difficult?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Which did you enjoy the most?</a:t>
            </a:r>
            <a:br>
              <a:rPr lang="en-GB" sz="1400" dirty="0"/>
            </a:br>
            <a:endParaRPr lang="en-GB" sz="1400" dirty="0"/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How might this be helpful when trying to inject meaning into the piece you have chosen to speak by heart?</a:t>
            </a:r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  <a:p>
            <a:pPr marL="342900" indent="-342900">
              <a:buFont typeface="+mj-lt"/>
              <a:buAutoNum type="arabicPeriod"/>
            </a:pP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CD03E6-060A-35FC-301C-2C1002A410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9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19660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Say that shape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9297F-AFED-B6FE-F635-AA029AD73E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828"/>
          <a:stretch/>
        </p:blipFill>
        <p:spPr>
          <a:xfrm rot="5400000">
            <a:off x="639914" y="3941621"/>
            <a:ext cx="2058093" cy="16971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7C0AA1-F9F4-5C49-BE96-A6408FC4DF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883"/>
          <a:stretch/>
        </p:blipFill>
        <p:spPr>
          <a:xfrm>
            <a:off x="539723" y="2060848"/>
            <a:ext cx="1329670" cy="15125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1C216D-1E79-EA0D-7E21-B17B0636C6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25" r="51191"/>
          <a:stretch/>
        </p:blipFill>
        <p:spPr>
          <a:xfrm>
            <a:off x="2682944" y="2060848"/>
            <a:ext cx="1296144" cy="15125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D375E8-566A-D39F-A406-A173104034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650" r="26866"/>
          <a:stretch/>
        </p:blipFill>
        <p:spPr>
          <a:xfrm>
            <a:off x="4849788" y="2056061"/>
            <a:ext cx="1296144" cy="15125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0E494C-7A02-030B-8DBD-FA44E430DA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825"/>
          <a:stretch/>
        </p:blipFill>
        <p:spPr>
          <a:xfrm>
            <a:off x="6986575" y="1998204"/>
            <a:ext cx="1491580" cy="15125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8044E7-0EF8-3576-C3CF-B22BC395F6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363" t="28719" r="15191" b="41867"/>
          <a:stretch/>
        </p:blipFill>
        <p:spPr>
          <a:xfrm rot="5400000">
            <a:off x="3543030" y="3966412"/>
            <a:ext cx="2110488" cy="19596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510063-CA7B-0188-051C-087A41A318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19" r="11961" b="69041"/>
          <a:stretch/>
        </p:blipFill>
        <p:spPr>
          <a:xfrm rot="5400000">
            <a:off x="6591202" y="4122553"/>
            <a:ext cx="1797585" cy="16220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11D42A-E0CB-C351-CC61-00047C8AF2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4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19660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Say that shape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260948" cy="365125"/>
          </a:xfrm>
        </p:spPr>
        <p:txBody>
          <a:bodyPr/>
          <a:lstStyle/>
          <a:p>
            <a:r>
              <a:rPr lang="en-US" dirty="0" smtClean="0"/>
              <a:t>ESB-RES-C181  </a:t>
            </a:r>
          </a:p>
          <a:p>
            <a:r>
              <a:rPr lang="en-US" dirty="0" smtClean="0"/>
              <a:t>L1G2-Speech to Connect-2.2–PPT-Connecting with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2E5C85-48DA-0393-3B8D-119807069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24" y="2204864"/>
            <a:ext cx="3533775" cy="2143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1D538C-CEE1-E9F8-A5E4-14A2E9212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042" y="2204864"/>
            <a:ext cx="3514725" cy="17621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EB70F4-8A7A-31E4-34B9-1211F5E959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24"/>
          <a:stretch/>
        </p:blipFill>
        <p:spPr>
          <a:xfrm rot="4907297">
            <a:off x="3638550" y="3439972"/>
            <a:ext cx="1866900" cy="3257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25625E-EC5C-6E81-D956-DB5D37A6A6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3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27D79B-5AD8-4105-9F2A-4D483D75E36A}">
  <ds:schemaRefs>
    <ds:schemaRef ds:uri="http://schemas.microsoft.com/office/2006/metadata/properties"/>
    <ds:schemaRef ds:uri="http://purl.org/dc/dcmitype/"/>
    <ds:schemaRef ds:uri="0e08f774-c844-414b-8174-1931542ea42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10c06fb-adfb-4972-b43b-36d810ddac6c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BB0AA21-B841-4881-9F85-F32116CF4479}"/>
</file>

<file path=customXml/itemProps3.xml><?xml version="1.0" encoding="utf-8"?>
<ds:datastoreItem xmlns:ds="http://schemas.openxmlformats.org/officeDocument/2006/customXml" ds:itemID="{3B6E1677-1AFA-4D60-83E8-28A4F68892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6311</TotalTime>
  <Words>1400</Words>
  <Application>Microsoft Office PowerPoint</Application>
  <PresentationFormat>On-screen Show (4:3)</PresentationFormat>
  <Paragraphs>214</Paragraphs>
  <Slides>16</Slides>
  <Notes>9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Relevant Grade Descriptors</vt:lpstr>
      <vt:lpstr>Vocal warmups/games</vt:lpstr>
      <vt:lpstr>Animal sounds</vt:lpstr>
      <vt:lpstr>PowerPoint Presentation</vt:lpstr>
      <vt:lpstr>Animal sounds</vt:lpstr>
      <vt:lpstr>Reflection – how are we using our voices?</vt:lpstr>
      <vt:lpstr>Say that shape</vt:lpstr>
      <vt:lpstr>Say that shape</vt:lpstr>
      <vt:lpstr>Reflection</vt:lpstr>
      <vt:lpstr>Sound story</vt:lpstr>
      <vt:lpstr>Sound story</vt:lpstr>
      <vt:lpstr>Reflection</vt:lpstr>
      <vt:lpstr>Applying this to your speaking by heart piece</vt:lpstr>
      <vt:lpstr>For example…</vt:lpstr>
      <vt:lpstr>Work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Sheena Singleton</cp:lastModifiedBy>
  <cp:revision>79</cp:revision>
  <dcterms:created xsi:type="dcterms:W3CDTF">2014-08-12T18:49:29Z</dcterms:created>
  <dcterms:modified xsi:type="dcterms:W3CDTF">2024-01-30T12:12:18Z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3700</vt:r8>
  </property>
  <property fmtid="{D5CDD505-2E9C-101B-9397-08002B2CF9AE}" pid="4" name="MediaServiceImageTags">
    <vt:lpwstr/>
  </property>
</Properties>
</file>